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embeddedFontLst>
    <p:embeddedFont>
      <p:font typeface="Albert Sans" panose="020B0604020202020204" charset="0"/>
      <p:regular r:id="rId37"/>
      <p:bold r:id="rId38"/>
      <p:italic r:id="rId39"/>
      <p:boldItalic r:id="rId40"/>
    </p:embeddedFont>
    <p:embeddedFont>
      <p:font typeface="Days One" panose="020B0604020202020204" charset="0"/>
      <p:regular r:id="rId41"/>
    </p:embeddedFont>
    <p:embeddedFont>
      <p:font typeface="DM Sans" panose="020F0502020204030204" pitchFamily="2" charset="0"/>
      <p:regular r:id="rId42"/>
      <p:bold r:id="rId43"/>
      <p:italic r:id="rId44"/>
      <p:boldItalic r:id="rId45"/>
    </p:embeddedFont>
    <p:embeddedFont>
      <p:font typeface="DM Sans SemiBold" panose="020B0604020202020204" charset="0"/>
      <p:regular r:id="rId46"/>
      <p:bold r:id="rId47"/>
      <p:italic r:id="rId48"/>
      <p:boldItalic r:id="rId49"/>
    </p:embeddedFont>
    <p:embeddedFont>
      <p:font typeface="Georama" panose="020B0604020202020204" charset="0"/>
      <p:regular r:id="rId50"/>
      <p:bold r:id="rId51"/>
      <p:italic r:id="rId52"/>
      <p:boldItalic r:id="rId53"/>
    </p:embeddedFont>
    <p:embeddedFont>
      <p:font typeface="Libre Franklin" pitchFamily="2" charset="0"/>
      <p:regular r:id="rId54"/>
      <p:bold r:id="rId55"/>
      <p:italic r:id="rId56"/>
      <p:boldItalic r:id="rId57"/>
    </p:embeddedFont>
    <p:embeddedFont>
      <p:font typeface="Montserrat" panose="00000500000000000000" pitchFamily="2" charset="0"/>
      <p:regular r:id="rId58"/>
      <p:bold r:id="rId59"/>
      <p:italic r:id="rId60"/>
      <p:boldItalic r:id="rId61"/>
    </p:embeddedFont>
    <p:embeddedFont>
      <p:font typeface="Montserrat Medium" panose="020F0502020204030204" pitchFamily="2" charset="0"/>
      <p:regular r:id="rId62"/>
      <p:bold r:id="rId63"/>
      <p:italic r:id="rId64"/>
      <p:boldItalic r:id="rId65"/>
    </p:embeddedFont>
    <p:embeddedFont>
      <p:font typeface="Montserrat SemiBold" panose="020F0502020204030204" pitchFamily="2" charset="0"/>
      <p:regular r:id="rId66"/>
      <p:bold r:id="rId67"/>
      <p:italic r:id="rId68"/>
      <p:boldItalic r:id="rId69"/>
    </p:embeddedFont>
    <p:embeddedFont>
      <p:font typeface="Open Sans" panose="020B0606030504020204" pitchFamily="34" charset="0"/>
      <p:regular r:id="rId70"/>
      <p:bold r:id="rId71"/>
      <p:italic r:id="rId72"/>
      <p:boldItalic r:id="rId73"/>
    </p:embeddedFont>
    <p:embeddedFont>
      <p:font typeface="Open Sans Light" panose="020F0502020204030204" pitchFamily="34" charset="0"/>
      <p:regular r:id="rId74"/>
      <p:bold r:id="rId75"/>
      <p:italic r:id="rId76"/>
      <p:boldItalic r:id="rId77"/>
    </p:embeddedFont>
    <p:embeddedFont>
      <p:font typeface="Open Sans Medium" panose="020B0604020202020204" charset="0"/>
      <p:regular r:id="rId78"/>
      <p:bold r:id="rId79"/>
      <p:italic r:id="rId80"/>
      <p:boldItalic r:id="rId81"/>
    </p:embeddedFont>
    <p:embeddedFont>
      <p:font typeface="Open Sans SemiBold" panose="020F0502020204030204" pitchFamily="34" charset="0"/>
      <p:regular r:id="rId82"/>
      <p:bold r:id="rId83"/>
      <p:italic r:id="rId84"/>
      <p:boldItalic r:id="rId8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DFEFAB-7808-40FB-94F8-117B2A081DB3}">
  <a:tblStyle styleId="{D3DFEFAB-7808-40FB-94F8-117B2A081DB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tcBdr/>
        <a:fill>
          <a:solidFill>
            <a:srgbClr val="CACA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AC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000000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000000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000000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B2B1414-1001-4197-85B8-EF5CFB4D5F97}" styleName="Table_1"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15608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15608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63" Type="http://schemas.openxmlformats.org/officeDocument/2006/relationships/font" Target="fonts/font27.fntdata"/><Relationship Id="rId68" Type="http://schemas.openxmlformats.org/officeDocument/2006/relationships/font" Target="fonts/font32.fntdata"/><Relationship Id="rId84" Type="http://schemas.openxmlformats.org/officeDocument/2006/relationships/font" Target="fonts/font48.fntdata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74" Type="http://schemas.openxmlformats.org/officeDocument/2006/relationships/font" Target="fonts/font38.fntdata"/><Relationship Id="rId79" Type="http://schemas.openxmlformats.org/officeDocument/2006/relationships/font" Target="fonts/font43.fntdata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font" Target="fonts/font28.fntdata"/><Relationship Id="rId69" Type="http://schemas.openxmlformats.org/officeDocument/2006/relationships/font" Target="fonts/font33.fntdata"/><Relationship Id="rId77" Type="http://schemas.openxmlformats.org/officeDocument/2006/relationships/font" Target="fonts/font41.fntdata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72" Type="http://schemas.openxmlformats.org/officeDocument/2006/relationships/font" Target="fonts/font36.fntdata"/><Relationship Id="rId80" Type="http://schemas.openxmlformats.org/officeDocument/2006/relationships/font" Target="fonts/font44.fntdata"/><Relationship Id="rId85" Type="http://schemas.openxmlformats.org/officeDocument/2006/relationships/font" Target="fonts/font4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67" Type="http://schemas.openxmlformats.org/officeDocument/2006/relationships/font" Target="fonts/font31.fntdata"/><Relationship Id="rId20" Type="http://schemas.openxmlformats.org/officeDocument/2006/relationships/slide" Target="slides/slide1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font" Target="fonts/font26.fntdata"/><Relationship Id="rId70" Type="http://schemas.openxmlformats.org/officeDocument/2006/relationships/font" Target="fonts/font34.fntdata"/><Relationship Id="rId75" Type="http://schemas.openxmlformats.org/officeDocument/2006/relationships/font" Target="fonts/font39.fntdata"/><Relationship Id="rId83" Type="http://schemas.openxmlformats.org/officeDocument/2006/relationships/font" Target="fonts/font47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font" Target="fonts/font29.fntdata"/><Relationship Id="rId73" Type="http://schemas.openxmlformats.org/officeDocument/2006/relationships/font" Target="fonts/font37.fntdata"/><Relationship Id="rId78" Type="http://schemas.openxmlformats.org/officeDocument/2006/relationships/font" Target="fonts/font42.fntdata"/><Relationship Id="rId81" Type="http://schemas.openxmlformats.org/officeDocument/2006/relationships/font" Target="fonts/font45.fntdata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3.fntdata"/><Relationship Id="rId34" Type="http://schemas.openxmlformats.org/officeDocument/2006/relationships/slide" Target="slides/slide32.xml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6" Type="http://schemas.openxmlformats.org/officeDocument/2006/relationships/font" Target="fonts/font40.fntdata"/><Relationship Id="rId7" Type="http://schemas.openxmlformats.org/officeDocument/2006/relationships/slide" Target="slides/slide5.xml"/><Relationship Id="rId71" Type="http://schemas.openxmlformats.org/officeDocument/2006/relationships/font" Target="fonts/font3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66" Type="http://schemas.openxmlformats.org/officeDocument/2006/relationships/font" Target="fonts/font30.fntdata"/><Relationship Id="rId87" Type="http://schemas.openxmlformats.org/officeDocument/2006/relationships/viewProps" Target="viewProps.xml"/><Relationship Id="rId61" Type="http://schemas.openxmlformats.org/officeDocument/2006/relationships/font" Target="fonts/font25.fntdata"/><Relationship Id="rId82" Type="http://schemas.openxmlformats.org/officeDocument/2006/relationships/font" Target="fonts/font46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Last review/update: 9/21/2026</a:t>
            </a: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a0f258dad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g40a0f258dad_0_1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g40a0f258dad_0_1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0a0f258dad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g40a0f258dad_0_1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40a0f258dad_0_1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0a0f258dad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g40a0f258dad_0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40a0f258dad_0_1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0a0f258dad_0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40a0f258dad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0a0f258dad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0a0f258dad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0a0f258dad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g40a0f258dad_0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g40a0f258dad_0_2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0a0f258dad_0_2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40a0f258dad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0a0f258dad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g40a0f258dad_0_2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g40a0f258dad_0_2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0a0f258dad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g40a0f258dad_0_2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g40a0f258dad_0_2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0a0f258dad_0_2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g40a0f258dad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0a0f258dad_0_2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40a0f258dad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g40a0f258dad_0_2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Grants, some scholarships, work-study and a subsidized federal loan are need based. An un-subsidized loan is not need based and student can receive one as long as there is a financial need and the FAFSA has been completed.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0a0f258dad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g40a0f258dad_0_2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g40a0f258dad_0_2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40a0f258dad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40a0f258dad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0a0f258dad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g40a0f258dad_0_2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40a0f258dad_0_2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0a0f258dad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g40a0f258dad_0_2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g40a0f258dad_0_2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e882048f9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e882048f9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0a0f258dad_0_5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g40a0f258dad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40a0f258dad_0_5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g40a0f258dad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40a0f258dad_0_5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2024-25 Financial Aid 101 no GBG_07.24.2024</a:t>
            </a:r>
            <a:endParaRPr/>
          </a:p>
        </p:txBody>
      </p:sp>
      <p:sp>
        <p:nvSpPr>
          <p:cNvPr id="270" name="Google Shape;270;g40a0f258dad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40a0f258dad_0_5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g40a0f258dad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a0f258dad_0_5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g40a0f258dad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0a0f258dad_0_5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g40a0f258dad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40a0f258dad_0_5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g40a0f258dad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40a0f258dad_0_5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g40a0f258dad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40a0f258dad_0_5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g40a0f258dad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40a0f258dad_0_5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8" name="Google Shape;338;g40a0f258dad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40a0f258dad_0_5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g40a0f258dad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40a0f258dad_0_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1" name="Google Shape;351;g40a0f258dad_0_5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g40a0f258dad_0_5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40a0f258dad_0_5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g40a0f258dad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40a0f258dad_0_6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40a0f258dad_0_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5" name="Google Shape;365;g40a0f258dad_0_602:notes"/>
          <p:cNvSpPr txBox="1">
            <a:spLocks noGrp="1"/>
          </p:cNvSpPr>
          <p:nvPr>
            <p:ph type="body" idx="1"/>
          </p:nvPr>
        </p:nvSpPr>
        <p:spPr>
          <a:xfrm>
            <a:off x="695325" y="4408488"/>
            <a:ext cx="5594400" cy="41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40a0f258dad_0_6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g40a0f258dad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40a0f258dad_0_6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g40a0f258dad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87400" y="1177050"/>
            <a:ext cx="8198700" cy="1277100"/>
          </a:xfrm>
          <a:prstGeom prst="rect">
            <a:avLst/>
          </a:prstGeom>
          <a:solidFill>
            <a:srgbClr val="FFCB05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58450" y="17378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82179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3849300" cy="28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2"/>
          </p:nvPr>
        </p:nvSpPr>
        <p:spPr>
          <a:xfrm>
            <a:off x="4832400" y="1254775"/>
            <a:ext cx="3999900" cy="28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748125" y="547800"/>
            <a:ext cx="41235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748125" y="1381800"/>
            <a:ext cx="4057500" cy="26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865900" y="450150"/>
            <a:ext cx="6405900" cy="369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/>
          <p:nvPr/>
        </p:nvSpPr>
        <p:spPr>
          <a:xfrm>
            <a:off x="4572000" y="-125"/>
            <a:ext cx="4572000" cy="41253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304625" y="34622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ama"/>
              <a:buNone/>
              <a:defRPr sz="2700">
                <a:latin typeface="Georama"/>
                <a:ea typeface="Georama"/>
                <a:cs typeface="Georama"/>
                <a:sym typeface="Georama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0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ctr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 algn="ctr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section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12"/>
          <p:cNvCxnSpPr/>
          <p:nvPr/>
        </p:nvCxnSpPr>
        <p:spPr>
          <a:xfrm>
            <a:off x="6466100" y="701375"/>
            <a:ext cx="6600" cy="2758800"/>
          </a:xfrm>
          <a:prstGeom prst="straightConnector1">
            <a:avLst/>
          </a:prstGeom>
          <a:noFill/>
          <a:ln w="28575" cap="flat" cmpd="sng">
            <a:solidFill>
              <a:srgbClr val="FFCB0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41;p12"/>
          <p:cNvSpPr txBox="1"/>
          <p:nvPr/>
        </p:nvSpPr>
        <p:spPr>
          <a:xfrm>
            <a:off x="1335975" y="1569775"/>
            <a:ext cx="49365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1289225" y="708075"/>
            <a:ext cx="4989900" cy="7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628650" y="216176"/>
            <a:ext cx="78867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628650" y="1369224"/>
            <a:ext cx="7886700" cy="26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4pPr>
            <a:lvl5pPr marL="2286000" lvl="4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6pPr>
            <a:lvl7pPr marL="3200400" lvl="6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7pPr>
            <a:lvl8pPr marL="3657600" lvl="7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8pPr>
            <a:lvl9pPr marL="4114800" lvl="8" indent="-3302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628650" y="216176"/>
            <a:ext cx="78867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1"/>
          </p:nvPr>
        </p:nvSpPr>
        <p:spPr>
          <a:xfrm>
            <a:off x="628650" y="1369224"/>
            <a:ext cx="3886200" cy="27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2"/>
          </p:nvPr>
        </p:nvSpPr>
        <p:spPr>
          <a:xfrm>
            <a:off x="4629150" y="1369224"/>
            <a:ext cx="3886200" cy="27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titude Slide">
  <p:cSld name="TITLE_AND_BODY_1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title"/>
          </p:nvPr>
        </p:nvSpPr>
        <p:spPr>
          <a:xfrm>
            <a:off x="961900" y="1235775"/>
            <a:ext cx="6853500" cy="12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/>
          <p:nvPr/>
        </p:nvSpPr>
        <p:spPr>
          <a:xfrm>
            <a:off x="1008600" y="2879025"/>
            <a:ext cx="6853500" cy="12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487400" y="1177050"/>
            <a:ext cx="8198700" cy="1277100"/>
          </a:xfrm>
          <a:prstGeom prst="rect">
            <a:avLst/>
          </a:prstGeom>
          <a:solidFill>
            <a:srgbClr val="FFCB05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358450" y="17378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82179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3849300" cy="28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2"/>
          </p:nvPr>
        </p:nvSpPr>
        <p:spPr>
          <a:xfrm>
            <a:off x="4832400" y="1254775"/>
            <a:ext cx="3999900" cy="28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2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>
            <a:off x="748125" y="547800"/>
            <a:ext cx="41235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Georama"/>
              <a:buNone/>
              <a:defRPr sz="2600">
                <a:latin typeface="Georama"/>
                <a:ea typeface="Georama"/>
                <a:cs typeface="Georama"/>
                <a:sym typeface="Georama"/>
              </a:defRPr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>
            <a:off x="748125" y="1381800"/>
            <a:ext cx="4057500" cy="26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865900" y="450150"/>
            <a:ext cx="6405900" cy="369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/>
          <p:nvPr/>
        </p:nvSpPr>
        <p:spPr>
          <a:xfrm>
            <a:off x="4572000" y="-125"/>
            <a:ext cx="4572000" cy="41253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6"/>
          <p:cNvSpPr txBox="1">
            <a:spLocks noGrp="1"/>
          </p:cNvSpPr>
          <p:nvPr>
            <p:ph type="body" idx="1"/>
          </p:nvPr>
        </p:nvSpPr>
        <p:spPr>
          <a:xfrm>
            <a:off x="304625" y="34622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eorama"/>
              <a:buNone/>
              <a:defRPr sz="2700">
                <a:latin typeface="Georama"/>
                <a:ea typeface="Georama"/>
                <a:cs typeface="Georama"/>
                <a:sym typeface="Georama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0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algn="ctr">
              <a:spcBef>
                <a:spcPts val="10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 algn="ctr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0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0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0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000"/>
              </a:spcBef>
              <a:spcAft>
                <a:spcPts val="10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section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Google Shape;92;p28"/>
          <p:cNvCxnSpPr/>
          <p:nvPr/>
        </p:nvCxnSpPr>
        <p:spPr>
          <a:xfrm>
            <a:off x="6466100" y="701375"/>
            <a:ext cx="6600" cy="2758800"/>
          </a:xfrm>
          <a:prstGeom prst="straightConnector1">
            <a:avLst/>
          </a:prstGeom>
          <a:noFill/>
          <a:ln w="28575" cap="flat" cmpd="sng">
            <a:solidFill>
              <a:srgbClr val="FFCB0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3" name="Google Shape;93;p28"/>
          <p:cNvSpPr txBox="1"/>
          <p:nvPr/>
        </p:nvSpPr>
        <p:spPr>
          <a:xfrm>
            <a:off x="1335975" y="1569775"/>
            <a:ext cx="4936500" cy="18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28"/>
          <p:cNvSpPr txBox="1">
            <a:spLocks noGrp="1"/>
          </p:cNvSpPr>
          <p:nvPr>
            <p:ph type="title"/>
          </p:nvPr>
        </p:nvSpPr>
        <p:spPr>
          <a:xfrm>
            <a:off x="1289225" y="708075"/>
            <a:ext cx="4989900" cy="7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9"/>
          <p:cNvSpPr txBox="1">
            <a:spLocks noGrp="1"/>
          </p:cNvSpPr>
          <p:nvPr>
            <p:ph type="title"/>
          </p:nvPr>
        </p:nvSpPr>
        <p:spPr>
          <a:xfrm>
            <a:off x="628650" y="216176"/>
            <a:ext cx="78867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body" idx="1"/>
          </p:nvPr>
        </p:nvSpPr>
        <p:spPr>
          <a:xfrm>
            <a:off x="628650" y="1369224"/>
            <a:ext cx="7886700" cy="26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4pPr>
            <a:lvl5pPr marL="2286000" lvl="4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6pPr>
            <a:lvl7pPr marL="3200400" lvl="6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7pPr>
            <a:lvl8pPr marL="3657600" lvl="7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800"/>
            </a:lvl8pPr>
            <a:lvl9pPr marL="4114800" lvl="8" indent="-3302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628650" y="216176"/>
            <a:ext cx="78867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0"/>
          <p:cNvSpPr txBox="1">
            <a:spLocks noGrp="1"/>
          </p:cNvSpPr>
          <p:nvPr>
            <p:ph type="body" idx="1"/>
          </p:nvPr>
        </p:nvSpPr>
        <p:spPr>
          <a:xfrm>
            <a:off x="628650" y="1369224"/>
            <a:ext cx="3886200" cy="27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30"/>
          <p:cNvSpPr txBox="1">
            <a:spLocks noGrp="1"/>
          </p:cNvSpPr>
          <p:nvPr>
            <p:ph type="body" idx="2"/>
          </p:nvPr>
        </p:nvSpPr>
        <p:spPr>
          <a:xfrm>
            <a:off x="4629150" y="1369224"/>
            <a:ext cx="3886200" cy="27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titude Slide">
  <p:cSld name="TITLE_AND_BODY_1"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1"/>
          <p:cNvSpPr txBox="1">
            <a:spLocks noGrp="1"/>
          </p:cNvSpPr>
          <p:nvPr>
            <p:ph type="title"/>
          </p:nvPr>
        </p:nvSpPr>
        <p:spPr>
          <a:xfrm>
            <a:off x="961900" y="1235775"/>
            <a:ext cx="6853500" cy="12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1"/>
          <p:cNvSpPr txBox="1"/>
          <p:nvPr/>
        </p:nvSpPr>
        <p:spPr>
          <a:xfrm>
            <a:off x="1008600" y="2879025"/>
            <a:ext cx="6853500" cy="12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4000"/>
              <a:buFont typeface="Montserrat Medium"/>
              <a:buNone/>
              <a:defRPr sz="4000">
                <a:solidFill>
                  <a:srgbClr val="00274C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800"/>
              <a:buNone/>
              <a:defRPr sz="2800">
                <a:solidFill>
                  <a:srgbClr val="00274C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8217900" cy="2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400"/>
              <a:buFont typeface="Open Sans"/>
              <a:buChar char="●"/>
              <a:defRPr sz="24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55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Font typeface="Open Sans"/>
              <a:buChar char="○"/>
              <a:defRPr sz="20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CB05"/>
              </a:buClr>
              <a:buSzPts val="1600"/>
              <a:buFont typeface="Open Sans"/>
              <a:buChar char="●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○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CB05"/>
              </a:buClr>
              <a:buSzPts val="1600"/>
              <a:buFont typeface="Open Sans"/>
              <a:buChar char="●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○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302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 descr="slide footer"/>
          <p:cNvSpPr/>
          <p:nvPr/>
        </p:nvSpPr>
        <p:spPr>
          <a:xfrm>
            <a:off x="-10675" y="4146900"/>
            <a:ext cx="9154800" cy="9966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27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9;p1" descr="Block M logo - Office of Financial Aid University of Michigan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83630" y="4375457"/>
            <a:ext cx="2597973" cy="4572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Font typeface="Montserrat Medium"/>
              <a:buNone/>
              <a:defRPr sz="3400">
                <a:solidFill>
                  <a:srgbClr val="00274C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3400"/>
              <a:buNone/>
              <a:defRPr sz="3400">
                <a:solidFill>
                  <a:srgbClr val="00274C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8217900" cy="2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400"/>
              <a:buFont typeface="Open Sans"/>
              <a:buChar char="●"/>
              <a:defRPr sz="24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55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Font typeface="Open Sans"/>
              <a:buChar char="○"/>
              <a:defRPr sz="20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CB05"/>
              </a:buClr>
              <a:buSzPts val="1600"/>
              <a:buFont typeface="Open Sans"/>
              <a:buChar char="●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○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CB05"/>
              </a:buClr>
              <a:buSzPts val="1600"/>
              <a:buFont typeface="Open Sans"/>
              <a:buChar char="●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○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302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Font typeface="Open Sans"/>
              <a:buChar char="■"/>
              <a:defRPr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0" name="Google Shape;60;p17" descr="slide footer"/>
          <p:cNvSpPr/>
          <p:nvPr/>
        </p:nvSpPr>
        <p:spPr>
          <a:xfrm>
            <a:off x="-10675" y="4146900"/>
            <a:ext cx="9154800" cy="996600"/>
          </a:xfrm>
          <a:prstGeom prst="rect">
            <a:avLst/>
          </a:prstGeom>
          <a:solidFill>
            <a:srgbClr val="00274C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274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17" descr="Block M logo - Office of Financial Aid University of Michigan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83630" y="4375457"/>
            <a:ext cx="2597973" cy="4572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inaid.umich.edu/tools-resources/planning-tools-calculators#comparing-financial-aid-offers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collegescorecard.ed.gov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pc.collegeboard.org/app/umi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studentaid.gov/aid-estimator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tudentaid.gov/resources/scam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ssprofile.or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fafsa.gov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finaid.umich.edu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hyperlink" Target="mailto:ofa-outreach@umic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3"/>
          <p:cNvSpPr txBox="1">
            <a:spLocks noGrp="1"/>
          </p:cNvSpPr>
          <p:nvPr>
            <p:ph type="title"/>
          </p:nvPr>
        </p:nvSpPr>
        <p:spPr>
          <a:xfrm>
            <a:off x="487400" y="1177050"/>
            <a:ext cx="8198700" cy="12771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500"/>
              <a:buFont typeface="Arial"/>
              <a:buNone/>
            </a:pPr>
            <a:r>
              <a:rPr lang="en"/>
              <a:t>Financial Aid 101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"/>
          <p:cNvSpPr txBox="1">
            <a:spLocks noGrp="1"/>
          </p:cNvSpPr>
          <p:nvPr>
            <p:ph type="title"/>
          </p:nvPr>
        </p:nvSpPr>
        <p:spPr>
          <a:xfrm>
            <a:off x="913475" y="445025"/>
            <a:ext cx="73287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Discussion Topics</a:t>
            </a:r>
            <a:endParaRPr/>
          </a:p>
        </p:txBody>
      </p:sp>
      <p:sp>
        <p:nvSpPr>
          <p:cNvPr id="120" name="Google Shape;120;p34"/>
          <p:cNvSpPr txBox="1">
            <a:spLocks noGrp="1"/>
          </p:cNvSpPr>
          <p:nvPr>
            <p:ph type="body" idx="1"/>
          </p:nvPr>
        </p:nvSpPr>
        <p:spPr>
          <a:xfrm>
            <a:off x="913475" y="1188000"/>
            <a:ext cx="7328700" cy="23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What Is Financial Aid?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College Costs and Planning Tools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Financial Aid Eligibility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Types of Financial Aid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Applying for Financial Aid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Next Steps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Tips for Students and Families</a:t>
            </a:r>
            <a:endParaRPr sz="2000"/>
          </a:p>
        </p:txBody>
      </p:sp>
      <p:sp>
        <p:nvSpPr>
          <p:cNvPr id="121" name="Google Shape;121;p34"/>
          <p:cNvSpPr txBox="1"/>
          <p:nvPr/>
        </p:nvSpPr>
        <p:spPr>
          <a:xfrm>
            <a:off x="595394" y="3580371"/>
            <a:ext cx="7826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Franklin"/>
              <a:buNone/>
            </a:pPr>
            <a:r>
              <a:rPr lang="en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Important note: Because of the nature of federal, state, and institutional guidelines affecting financial aid programs, the information contained in this presentation is subject to change.</a:t>
            </a:r>
            <a:endParaRPr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 txBox="1">
            <a:spLocks noGrp="1"/>
          </p:cNvSpPr>
          <p:nvPr>
            <p:ph type="title"/>
          </p:nvPr>
        </p:nvSpPr>
        <p:spPr>
          <a:xfrm>
            <a:off x="906425" y="445025"/>
            <a:ext cx="7773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What Is Financial Aid?</a:t>
            </a:r>
            <a:endParaRPr/>
          </a:p>
        </p:txBody>
      </p:sp>
      <p:sp>
        <p:nvSpPr>
          <p:cNvPr id="128" name="Google Shape;128;p35"/>
          <p:cNvSpPr txBox="1">
            <a:spLocks noGrp="1"/>
          </p:cNvSpPr>
          <p:nvPr>
            <p:ph type="body" idx="1"/>
          </p:nvPr>
        </p:nvSpPr>
        <p:spPr>
          <a:xfrm>
            <a:off x="3878700" y="1254725"/>
            <a:ext cx="48015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000"/>
              <a:t>Financial aid is money used to pay for school.</a:t>
            </a:r>
            <a:endParaRPr sz="3000"/>
          </a:p>
        </p:txBody>
      </p:sp>
      <p:pic>
        <p:nvPicPr>
          <p:cNvPr id="129" name="Google Shape;129;p35" descr="Photo - Nichols Arcade (credit: M-Common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725" y="1283287"/>
            <a:ext cx="2712850" cy="273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6"/>
          <p:cNvSpPr txBox="1">
            <a:spLocks noGrp="1"/>
          </p:cNvSpPr>
          <p:nvPr>
            <p:ph type="title"/>
          </p:nvPr>
        </p:nvSpPr>
        <p:spPr>
          <a:xfrm>
            <a:off x="928800" y="445025"/>
            <a:ext cx="53202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Financial Aid Is Not:</a:t>
            </a:r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body" idx="1"/>
          </p:nvPr>
        </p:nvSpPr>
        <p:spPr>
          <a:xfrm>
            <a:off x="1161550" y="1254725"/>
            <a:ext cx="46656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Credit cards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Shopping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Buying a car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Partying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Spring break/vacation</a:t>
            </a:r>
            <a:endParaRPr sz="2000"/>
          </a:p>
        </p:txBody>
      </p:sp>
      <p:pic>
        <p:nvPicPr>
          <p:cNvPr id="137" name="Google Shape;137;p36" descr="Photo - University of Michigan campus and students (credit M-Commons)" title="MCOMMONS-AssortedCampusSelects-2.jp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9400" y="748650"/>
            <a:ext cx="2480524" cy="31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7"/>
          <p:cNvSpPr txBox="1">
            <a:spLocks noGrp="1"/>
          </p:cNvSpPr>
          <p:nvPr>
            <p:ph type="title"/>
          </p:nvPr>
        </p:nvSpPr>
        <p:spPr>
          <a:xfrm>
            <a:off x="907200" y="583075"/>
            <a:ext cx="7329600" cy="6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College Costs</a:t>
            </a:r>
            <a:endParaRPr/>
          </a:p>
        </p:txBody>
      </p:sp>
      <p:cxnSp>
        <p:nvCxnSpPr>
          <p:cNvPr id="143" name="Google Shape;143;p37"/>
          <p:cNvCxnSpPr/>
          <p:nvPr/>
        </p:nvCxnSpPr>
        <p:spPr>
          <a:xfrm rot="10800000" flipH="1">
            <a:off x="968302" y="1821418"/>
            <a:ext cx="3165600" cy="10200"/>
          </a:xfrm>
          <a:prstGeom prst="straightConnector1">
            <a:avLst/>
          </a:prstGeom>
          <a:noFill/>
          <a:ln w="9525" cap="flat" cmpd="sng">
            <a:solidFill>
              <a:srgbClr val="00274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37"/>
          <p:cNvSpPr txBox="1"/>
          <p:nvPr/>
        </p:nvSpPr>
        <p:spPr>
          <a:xfrm>
            <a:off x="973306" y="1459423"/>
            <a:ext cx="2592600" cy="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274C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DIRECT COSTS</a:t>
            </a:r>
            <a:endParaRPr sz="1600">
              <a:solidFill>
                <a:srgbClr val="00274C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45" name="Google Shape;145;p37"/>
          <p:cNvSpPr txBox="1"/>
          <p:nvPr/>
        </p:nvSpPr>
        <p:spPr>
          <a:xfrm>
            <a:off x="981275" y="1869925"/>
            <a:ext cx="3330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Paid directly to the university (billed each term) and includes: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➔"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Tuition and mandatory fees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➔"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Housing and food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37"/>
          <p:cNvSpPr txBox="1"/>
          <p:nvPr/>
        </p:nvSpPr>
        <p:spPr>
          <a:xfrm>
            <a:off x="4919969" y="1450575"/>
            <a:ext cx="2711400" cy="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274C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INDIRECT COSTS</a:t>
            </a:r>
            <a:endParaRPr sz="1600">
              <a:solidFill>
                <a:srgbClr val="00274C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47" name="Google Shape;147;p37"/>
          <p:cNvSpPr txBox="1"/>
          <p:nvPr/>
        </p:nvSpPr>
        <p:spPr>
          <a:xfrm>
            <a:off x="4919975" y="1850925"/>
            <a:ext cx="3269700" cy="16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Paid to others and can include: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40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➔"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Books, course materials, supplies &amp; equipment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➔"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Miscellaneous personal expenses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600"/>
              <a:buFont typeface="Open Sans"/>
              <a:buChar char="➔"/>
            </a:pPr>
            <a:r>
              <a:rPr lang="en" sz="1600">
                <a:solidFill>
                  <a:srgbClr val="00274C"/>
                </a:solidFill>
                <a:latin typeface="Open Sans"/>
                <a:ea typeface="Open Sans"/>
                <a:cs typeface="Open Sans"/>
                <a:sym typeface="Open Sans"/>
              </a:rPr>
              <a:t>Transportation</a:t>
            </a:r>
            <a:endParaRPr sz="1600">
              <a:solidFill>
                <a:srgbClr val="00274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8" name="Google Shape;148;p37"/>
          <p:cNvCxnSpPr/>
          <p:nvPr/>
        </p:nvCxnSpPr>
        <p:spPr>
          <a:xfrm rot="10800000" flipH="1">
            <a:off x="4919979" y="1826631"/>
            <a:ext cx="3165600" cy="10200"/>
          </a:xfrm>
          <a:prstGeom prst="straightConnector1">
            <a:avLst/>
          </a:prstGeom>
          <a:noFill/>
          <a:ln w="9525" cap="flat" cmpd="sng">
            <a:solidFill>
              <a:srgbClr val="0027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49;p37"/>
          <p:cNvCxnSpPr/>
          <p:nvPr/>
        </p:nvCxnSpPr>
        <p:spPr>
          <a:xfrm rot="10800000" flipH="1">
            <a:off x="981279" y="1459447"/>
            <a:ext cx="3165600" cy="10200"/>
          </a:xfrm>
          <a:prstGeom prst="straightConnector1">
            <a:avLst/>
          </a:prstGeom>
          <a:noFill/>
          <a:ln w="9525" cap="flat" cmpd="sng">
            <a:solidFill>
              <a:srgbClr val="0027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37"/>
          <p:cNvCxnSpPr/>
          <p:nvPr/>
        </p:nvCxnSpPr>
        <p:spPr>
          <a:xfrm rot="10800000" flipH="1">
            <a:off x="4919963" y="1459447"/>
            <a:ext cx="3165600" cy="10200"/>
          </a:xfrm>
          <a:prstGeom prst="straightConnector1">
            <a:avLst/>
          </a:prstGeom>
          <a:noFill/>
          <a:ln w="9525" cap="flat" cmpd="sng">
            <a:solidFill>
              <a:srgbClr val="00274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8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Note About Tuition</a:t>
            </a:r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82179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274C"/>
                </a:solidFill>
              </a:rPr>
              <a:t>Tuition rates are approved each June by the U-M Board of Regents and estimated budgets are updated at that time. Current tuition information is available through the Office of the Registrar.</a:t>
            </a:r>
            <a:endParaRPr sz="1600">
              <a:solidFill>
                <a:srgbClr val="00274C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Char char="●"/>
            </a:pPr>
            <a:r>
              <a:rPr lang="en" sz="1600">
                <a:solidFill>
                  <a:srgbClr val="00274C"/>
                </a:solidFill>
              </a:rPr>
              <a:t>Tuition and fees may be higher or lower depending on a student's program of study; </a:t>
            </a:r>
            <a:endParaRPr sz="1600">
              <a:solidFill>
                <a:srgbClr val="00274C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Char char="●"/>
            </a:pPr>
            <a:r>
              <a:rPr lang="en" sz="1600">
                <a:solidFill>
                  <a:srgbClr val="00274C"/>
                </a:solidFill>
              </a:rPr>
              <a:t>OFA’s published estimated budgets use information from the College of Literature, Science and the Arts. </a:t>
            </a:r>
            <a:endParaRPr sz="1600">
              <a:solidFill>
                <a:srgbClr val="00274C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Char char="●"/>
            </a:pPr>
            <a:r>
              <a:rPr lang="en" sz="1600">
                <a:solidFill>
                  <a:srgbClr val="00274C"/>
                </a:solidFill>
              </a:rPr>
              <a:t>U-M grant funds are based on financial need and not tied to tuition unless the scholarship is specifically for tuition costs.</a:t>
            </a:r>
            <a:endParaRPr sz="1600">
              <a:solidFill>
                <a:srgbClr val="00274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9"/>
          <p:cNvSpPr txBox="1">
            <a:spLocks noGrp="1"/>
          </p:cNvSpPr>
          <p:nvPr>
            <p:ph type="title"/>
          </p:nvPr>
        </p:nvSpPr>
        <p:spPr>
          <a:xfrm>
            <a:off x="907200" y="445025"/>
            <a:ext cx="73368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75000"/>
              <a:buFont typeface="Arial"/>
              <a:buNone/>
            </a:pPr>
            <a:r>
              <a:rPr lang="en" sz="4400"/>
              <a:t>College Costs: </a:t>
            </a:r>
            <a:endParaRPr sz="4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97059"/>
              <a:buFont typeface="Arial"/>
              <a:buNone/>
            </a:pPr>
            <a:r>
              <a:rPr lang="en"/>
              <a:t>U-M Cost of Attendance</a:t>
            </a:r>
            <a:endParaRPr/>
          </a:p>
        </p:txBody>
      </p:sp>
      <p:sp>
        <p:nvSpPr>
          <p:cNvPr id="163" name="Google Shape;163;p39"/>
          <p:cNvSpPr/>
          <p:nvPr/>
        </p:nvSpPr>
        <p:spPr>
          <a:xfrm>
            <a:off x="6429475" y="2811150"/>
            <a:ext cx="24498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i="0" u="none" strike="noStrike" cap="none">
                <a:solidFill>
                  <a:srgbClr val="00274C"/>
                </a:solidFill>
                <a:latin typeface="Montserrat"/>
                <a:ea typeface="Montserrat"/>
                <a:cs typeface="Montserrat"/>
                <a:sym typeface="Montserrat"/>
              </a:rPr>
              <a:t>* This is the maximum amount of financial aid you can receive.</a:t>
            </a:r>
            <a:endParaRPr sz="1000" i="0" u="none" strike="noStrike" cap="none">
              <a:solidFill>
                <a:srgbClr val="00274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000" i="0" u="none" strike="noStrike" cap="none">
                <a:solidFill>
                  <a:srgbClr val="00274C"/>
                </a:solidFill>
                <a:latin typeface="Montserrat"/>
                <a:ea typeface="Montserrat"/>
                <a:cs typeface="Montserrat"/>
                <a:sym typeface="Montserrat"/>
              </a:rPr>
              <a:t>‡ Based on average dorm rates and the unlimited basic residential meal plan.</a:t>
            </a:r>
            <a:endParaRPr sz="1000" i="0" u="none" strike="noStrike" cap="none">
              <a:solidFill>
                <a:srgbClr val="00274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64" name="Google Shape;164;p39"/>
          <p:cNvGraphicFramePr/>
          <p:nvPr/>
        </p:nvGraphicFramePr>
        <p:xfrm>
          <a:off x="1008498" y="142788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{D3DFEFAB-7808-40FB-94F8-117B2A081DB3}</a:tableStyleId>
              </a:tblPr>
              <a:tblGrid>
                <a:gridCol w="265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34300" marB="34300"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In-State</a:t>
                      </a:r>
                      <a:endParaRPr sz="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>
                    <a:solidFill>
                      <a:srgbClr val="0027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Out-of-State</a:t>
                      </a:r>
                      <a:endParaRPr sz="7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>
                    <a:solidFill>
                      <a:srgbClr val="0027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Tuition &amp; Fees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$ 18,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896</a:t>
                      </a: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$ 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67,096</a:t>
                      </a: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Housing &amp; Food</a:t>
                      </a: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‡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$ 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17,220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17,220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Books, Course Materials, Supplies &amp; Equipment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$ 1,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220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$ 1,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220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Transportation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$400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$400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Misc. Personal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$ 2,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458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$ 2,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458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TOTAL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* $ 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40,194</a:t>
                      </a:r>
                      <a:endParaRPr sz="15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* $ </a:t>
                      </a: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88,394</a:t>
                      </a:r>
                      <a:r>
                        <a:rPr lang="en" sz="15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8600" marR="68600" marT="34300" marB="343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>
            <a:spLocks noGrp="1"/>
          </p:cNvSpPr>
          <p:nvPr>
            <p:ph type="title"/>
          </p:nvPr>
        </p:nvSpPr>
        <p:spPr>
          <a:xfrm>
            <a:off x="540375" y="445025"/>
            <a:ext cx="8139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College Costs &amp; Planning Tools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4294967295"/>
          </p:nvPr>
        </p:nvSpPr>
        <p:spPr>
          <a:xfrm>
            <a:off x="2969225" y="1254725"/>
            <a:ext cx="2986800" cy="9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U-M cost planning</a:t>
            </a:r>
            <a:endParaRPr sz="1800"/>
          </a:p>
          <a:p>
            <a:pPr marL="228600" lvl="0" indent="-187325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Char char="➔"/>
            </a:pPr>
            <a:r>
              <a:rPr lang="en" sz="1600"/>
              <a:t>Net price calculator, aid comparisons, and more </a:t>
            </a:r>
            <a:endParaRPr sz="1600"/>
          </a:p>
        </p:txBody>
      </p:sp>
      <p:pic>
        <p:nvPicPr>
          <p:cNvPr id="171" name="Google Shape;171;p40" descr="Photo - University of Michigan student (credit M-Commons)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575" y="1254721"/>
            <a:ext cx="2102125" cy="276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0" descr="finaid.umich.edu/tools-resources/&#10;planning-tools-calculators&#10;#comparing-financial-aid-offer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78975" y="2233927"/>
            <a:ext cx="1595999" cy="159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0"/>
          <p:cNvSpPr txBox="1">
            <a:spLocks noGrp="1"/>
          </p:cNvSpPr>
          <p:nvPr>
            <p:ph type="body" idx="4294967295"/>
          </p:nvPr>
        </p:nvSpPr>
        <p:spPr>
          <a:xfrm>
            <a:off x="6107225" y="1254725"/>
            <a:ext cx="2899800" cy="9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6"/>
              </a:rPr>
              <a:t>College Scorecard</a:t>
            </a:r>
            <a:endParaRPr sz="1800"/>
          </a:p>
          <a:p>
            <a:pPr marL="171450" lvl="0" indent="-187325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Char char="➔"/>
            </a:pPr>
            <a:r>
              <a:rPr lang="en" sz="1600"/>
              <a:t>Compares colleges </a:t>
            </a:r>
            <a:br>
              <a:rPr lang="en" sz="1600"/>
            </a:br>
            <a:r>
              <a:rPr lang="en" sz="1600"/>
              <a:t>from around the country</a:t>
            </a:r>
            <a:endParaRPr sz="1600" b="0"/>
          </a:p>
        </p:txBody>
      </p:sp>
      <p:pic>
        <p:nvPicPr>
          <p:cNvPr id="174" name="Google Shape;174;p40" descr="collegescorecard.ed.gov&#10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90469" y="2233927"/>
            <a:ext cx="1595999" cy="1595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40"/>
          <p:cNvCxnSpPr/>
          <p:nvPr/>
        </p:nvCxnSpPr>
        <p:spPr>
          <a:xfrm flipH="1">
            <a:off x="5815050" y="1346225"/>
            <a:ext cx="11700" cy="26007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1"/>
          <p:cNvSpPr txBox="1">
            <a:spLocks noGrp="1"/>
          </p:cNvSpPr>
          <p:nvPr>
            <p:ph type="title"/>
          </p:nvPr>
        </p:nvSpPr>
        <p:spPr>
          <a:xfrm>
            <a:off x="784800" y="368225"/>
            <a:ext cx="73152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More Planning Tools</a:t>
            </a:r>
            <a:endParaRPr/>
          </a:p>
        </p:txBody>
      </p:sp>
      <p:sp>
        <p:nvSpPr>
          <p:cNvPr id="182" name="Google Shape;182;p41"/>
          <p:cNvSpPr txBox="1">
            <a:spLocks noGrp="1"/>
          </p:cNvSpPr>
          <p:nvPr>
            <p:ph type="body" idx="1"/>
          </p:nvPr>
        </p:nvSpPr>
        <p:spPr>
          <a:xfrm>
            <a:off x="784800" y="1254725"/>
            <a:ext cx="3526800" cy="1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U-M Net Price Calculator</a:t>
            </a:r>
            <a:endParaRPr sz="1800"/>
          </a:p>
          <a:p>
            <a:pPr marL="257175" lvl="0" indent="-1873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Char char="➔"/>
            </a:pPr>
            <a:r>
              <a:rPr lang="en"/>
              <a:t>A free, interactive tool that provides estimated net cost</a:t>
            </a:r>
            <a:endParaRPr/>
          </a:p>
          <a:p>
            <a:pPr marL="257175" lvl="0" indent="-1873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600"/>
              <a:buChar char="➔"/>
            </a:pPr>
            <a:r>
              <a:rPr lang="en"/>
              <a:t>Uses institutional data</a:t>
            </a:r>
            <a:endParaRPr/>
          </a:p>
          <a:p>
            <a:pPr marL="257175" lvl="0" indent="-187325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600"/>
              <a:buChar char="➔"/>
            </a:pPr>
            <a:r>
              <a:rPr lang="en"/>
              <a:t>Calculates individual situations</a:t>
            </a:r>
            <a:endParaRPr/>
          </a:p>
        </p:txBody>
      </p:sp>
      <p:sp>
        <p:nvSpPr>
          <p:cNvPr id="183" name="Google Shape;183;p41"/>
          <p:cNvSpPr txBox="1">
            <a:spLocks noGrp="1"/>
          </p:cNvSpPr>
          <p:nvPr>
            <p:ph type="body" idx="2"/>
          </p:nvPr>
        </p:nvSpPr>
        <p:spPr>
          <a:xfrm>
            <a:off x="4659600" y="1254725"/>
            <a:ext cx="3692400" cy="13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526"/>
              <a:buNone/>
            </a:pPr>
            <a:r>
              <a:rPr lang="en" sz="1900" u="sng">
                <a:solidFill>
                  <a:schemeClr val="hlink"/>
                </a:solidFill>
                <a:hlinkClick r:id="rId4"/>
              </a:rPr>
              <a:t>Federal Student Aid Estimator</a:t>
            </a:r>
            <a:endParaRPr sz="1900"/>
          </a:p>
          <a:p>
            <a:pPr marL="285750" lvl="0" indent="-17970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ct val="100000"/>
              <a:buChar char="➔"/>
            </a:pPr>
            <a:r>
              <a:rPr lang="en"/>
              <a:t>Free federal tool</a:t>
            </a:r>
            <a:endParaRPr/>
          </a:p>
          <a:p>
            <a:pPr marL="285750" lvl="0" indent="-17970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ct val="100000"/>
              <a:buChar char="➔"/>
            </a:pPr>
            <a:r>
              <a:rPr lang="en"/>
              <a:t>Early estimate for federal student aid</a:t>
            </a:r>
            <a:endParaRPr/>
          </a:p>
          <a:p>
            <a:pPr marL="285750" lvl="0" indent="-179705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ct val="100000"/>
              <a:buChar char="➔"/>
            </a:pPr>
            <a:r>
              <a:rPr lang="en"/>
              <a:t>Offers options to pay for college</a:t>
            </a:r>
            <a:endParaRPr/>
          </a:p>
        </p:txBody>
      </p:sp>
      <p:pic>
        <p:nvPicPr>
          <p:cNvPr id="184" name="Google Shape;184;p41" descr="npc.collegeboard.org/app/umich&#10;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3824" y="2714524"/>
            <a:ext cx="1316999" cy="131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41" descr="studentaid.gov/aid-estimator/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47825" y="2714526"/>
            <a:ext cx="1316999" cy="1316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41"/>
          <p:cNvCxnSpPr/>
          <p:nvPr/>
        </p:nvCxnSpPr>
        <p:spPr>
          <a:xfrm>
            <a:off x="4358025" y="1328675"/>
            <a:ext cx="0" cy="26157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2"/>
          <p:cNvSpPr txBox="1">
            <a:spLocks noGrp="1"/>
          </p:cNvSpPr>
          <p:nvPr>
            <p:ph type="title"/>
          </p:nvPr>
        </p:nvSpPr>
        <p:spPr>
          <a:xfrm>
            <a:off x="914400" y="445025"/>
            <a:ext cx="73224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Financial Aid Eligibility</a:t>
            </a:r>
            <a:endParaRPr/>
          </a:p>
        </p:txBody>
      </p:sp>
      <p:sp>
        <p:nvSpPr>
          <p:cNvPr id="193" name="Google Shape;193;p42"/>
          <p:cNvSpPr txBox="1">
            <a:spLocks noGrp="1"/>
          </p:cNvSpPr>
          <p:nvPr>
            <p:ph type="body" idx="1"/>
          </p:nvPr>
        </p:nvSpPr>
        <p:spPr>
          <a:xfrm>
            <a:off x="914400" y="1254725"/>
            <a:ext cx="73224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Student Aid Index 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Calculated using a federal formula with information from the FAFSA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Eligibility indicator for financial aid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The same at every institution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3"/>
          <p:cNvSpPr txBox="1">
            <a:spLocks noGrp="1"/>
          </p:cNvSpPr>
          <p:nvPr>
            <p:ph type="title"/>
          </p:nvPr>
        </p:nvSpPr>
        <p:spPr>
          <a:xfrm>
            <a:off x="900648" y="421925"/>
            <a:ext cx="73506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Calculating Financial Need</a:t>
            </a:r>
            <a:endParaRPr/>
          </a:p>
        </p:txBody>
      </p:sp>
      <p:graphicFrame>
        <p:nvGraphicFramePr>
          <p:cNvPr id="199" name="Google Shape;199;p43"/>
          <p:cNvGraphicFramePr/>
          <p:nvPr/>
        </p:nvGraphicFramePr>
        <p:xfrm>
          <a:off x="942210" y="15184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{8B2B1414-1001-4197-85B8-EF5CFB4D5F97}</a:tableStyleId>
              </a:tblPr>
              <a:tblGrid>
                <a:gridCol w="339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u="none" strike="noStrike" cap="none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Cost of Attendance (COA) </a:t>
                      </a:r>
                      <a:endParaRPr sz="1600" u="none" strike="noStrike" cap="none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example</a:t>
                      </a:r>
                      <a:endParaRPr sz="1600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$38,548</a:t>
                      </a:r>
                      <a:endParaRPr sz="18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16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Student Aid Index (SAI) </a:t>
                      </a:r>
                      <a:endParaRPr sz="16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1600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example</a:t>
                      </a:r>
                      <a:endParaRPr sz="1600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minus </a:t>
                      </a:r>
                      <a:r>
                        <a:rPr lang="en" sz="18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$5,000</a:t>
                      </a:r>
                      <a:endParaRPr sz="18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Calculated Need</a:t>
                      </a:r>
                      <a:endParaRPr sz="20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$33,548</a:t>
                      </a:r>
                      <a:endParaRPr sz="20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0" name="Google Shape;200;p43" descr="Royalty-Free photo: Black graphing calculator | PickPik"/>
          <p:cNvPicPr preferRelativeResize="0"/>
          <p:nvPr/>
        </p:nvPicPr>
        <p:blipFill rotWithShape="1">
          <a:blip r:embed="rId3">
            <a:alphaModFix amt="14000"/>
          </a:blip>
          <a:srcRect l="25573" b="5625"/>
          <a:stretch/>
        </p:blipFill>
        <p:spPr>
          <a:xfrm rot="-821314">
            <a:off x="5850834" y="993973"/>
            <a:ext cx="3216059" cy="2716805"/>
          </a:xfrm>
          <a:prstGeom prst="rect">
            <a:avLst/>
          </a:prstGeom>
          <a:noFill/>
          <a:ln>
            <a:noFill/>
          </a:ln>
          <a:effectLst>
            <a:outerShdw blurRad="1143000" dist="50800" dir="16260000" algn="ctr" rotWithShape="0">
              <a:srgbClr val="000000">
                <a:alpha val="702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4"/>
          <p:cNvSpPr txBox="1">
            <a:spLocks noGrp="1"/>
          </p:cNvSpPr>
          <p:nvPr>
            <p:ph type="title"/>
          </p:nvPr>
        </p:nvSpPr>
        <p:spPr>
          <a:xfrm>
            <a:off x="628650" y="216176"/>
            <a:ext cx="78867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Types of Financial Aid</a:t>
            </a:r>
            <a:endParaRPr/>
          </a:p>
        </p:txBody>
      </p:sp>
      <p:sp>
        <p:nvSpPr>
          <p:cNvPr id="207" name="Google Shape;207;p44" descr="Free Money"/>
          <p:cNvSpPr/>
          <p:nvPr/>
        </p:nvSpPr>
        <p:spPr>
          <a:xfrm>
            <a:off x="0" y="1256800"/>
            <a:ext cx="5768400" cy="700800"/>
          </a:xfrm>
          <a:prstGeom prst="homePlate">
            <a:avLst>
              <a:gd name="adj" fmla="val 50000"/>
            </a:avLst>
          </a:prstGeom>
          <a:solidFill>
            <a:srgbClr val="0027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628650" lvl="0" indent="571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CB0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Free Money</a:t>
            </a:r>
            <a:endParaRPr sz="4000">
              <a:solidFill>
                <a:srgbClr val="FFCB0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8" name="Google Shape;208;p44" descr="Earned Money"/>
          <p:cNvSpPr/>
          <p:nvPr/>
        </p:nvSpPr>
        <p:spPr>
          <a:xfrm>
            <a:off x="0" y="2085925"/>
            <a:ext cx="5768400" cy="700800"/>
          </a:xfrm>
          <a:prstGeom prst="homePlate">
            <a:avLst>
              <a:gd name="adj" fmla="val 50000"/>
            </a:avLst>
          </a:prstGeom>
          <a:solidFill>
            <a:srgbClr val="0027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CB0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Earned Money</a:t>
            </a:r>
            <a:endParaRPr sz="4000">
              <a:solidFill>
                <a:srgbClr val="FFCB0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9" name="Google Shape;209;p44" descr="Borrowed Money"/>
          <p:cNvSpPr/>
          <p:nvPr/>
        </p:nvSpPr>
        <p:spPr>
          <a:xfrm>
            <a:off x="0" y="3019800"/>
            <a:ext cx="5768400" cy="700800"/>
          </a:xfrm>
          <a:prstGeom prst="homePlate">
            <a:avLst>
              <a:gd name="adj" fmla="val 50000"/>
            </a:avLst>
          </a:prstGeom>
          <a:solidFill>
            <a:srgbClr val="0027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CB0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Borrowed Money</a:t>
            </a:r>
            <a:endParaRPr sz="4000">
              <a:solidFill>
                <a:srgbClr val="FFCB0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10" name="Google Shape;210;p44"/>
          <p:cNvGrpSpPr/>
          <p:nvPr/>
        </p:nvGrpSpPr>
        <p:grpSpPr>
          <a:xfrm>
            <a:off x="5117350" y="861101"/>
            <a:ext cx="3813586" cy="1532225"/>
            <a:chOff x="2143075" y="1756601"/>
            <a:chExt cx="3813586" cy="1532225"/>
          </a:xfrm>
        </p:grpSpPr>
        <p:sp>
          <p:nvSpPr>
            <p:cNvPr id="211" name="Google Shape;211;p44"/>
            <p:cNvSpPr/>
            <p:nvPr/>
          </p:nvSpPr>
          <p:spPr>
            <a:xfrm>
              <a:off x="2143075" y="1756601"/>
              <a:ext cx="3813586" cy="1532225"/>
            </a:xfrm>
            <a:custGeom>
              <a:avLst/>
              <a:gdLst/>
              <a:ahLst/>
              <a:cxnLst/>
              <a:rect l="l" t="t" r="r" b="b"/>
              <a:pathLst>
                <a:path w="282907" h="174067" extrusionOk="0">
                  <a:moveTo>
                    <a:pt x="146573" y="190"/>
                  </a:moveTo>
                  <a:lnTo>
                    <a:pt x="145625" y="380"/>
                  </a:lnTo>
                  <a:lnTo>
                    <a:pt x="145246" y="380"/>
                  </a:lnTo>
                  <a:lnTo>
                    <a:pt x="145246" y="190"/>
                  </a:lnTo>
                  <a:close/>
                  <a:moveTo>
                    <a:pt x="147901" y="380"/>
                  </a:moveTo>
                  <a:lnTo>
                    <a:pt x="147901" y="759"/>
                  </a:lnTo>
                  <a:lnTo>
                    <a:pt x="147711" y="759"/>
                  </a:lnTo>
                  <a:lnTo>
                    <a:pt x="147711" y="380"/>
                  </a:lnTo>
                  <a:close/>
                  <a:moveTo>
                    <a:pt x="146384" y="569"/>
                  </a:moveTo>
                  <a:lnTo>
                    <a:pt x="146194" y="759"/>
                  </a:lnTo>
                  <a:lnTo>
                    <a:pt x="145436" y="1138"/>
                  </a:lnTo>
                  <a:lnTo>
                    <a:pt x="144867" y="1138"/>
                  </a:lnTo>
                  <a:lnTo>
                    <a:pt x="144867" y="949"/>
                  </a:lnTo>
                  <a:lnTo>
                    <a:pt x="145436" y="759"/>
                  </a:lnTo>
                  <a:lnTo>
                    <a:pt x="144867" y="759"/>
                  </a:lnTo>
                  <a:lnTo>
                    <a:pt x="145625" y="569"/>
                  </a:lnTo>
                  <a:close/>
                  <a:moveTo>
                    <a:pt x="142781" y="949"/>
                  </a:moveTo>
                  <a:lnTo>
                    <a:pt x="143160" y="1138"/>
                  </a:lnTo>
                  <a:lnTo>
                    <a:pt x="142212" y="1517"/>
                  </a:lnTo>
                  <a:lnTo>
                    <a:pt x="140885" y="1517"/>
                  </a:lnTo>
                  <a:lnTo>
                    <a:pt x="141643" y="1138"/>
                  </a:lnTo>
                  <a:lnTo>
                    <a:pt x="142781" y="949"/>
                  </a:lnTo>
                  <a:close/>
                  <a:moveTo>
                    <a:pt x="158898" y="1328"/>
                  </a:moveTo>
                  <a:lnTo>
                    <a:pt x="158898" y="1517"/>
                  </a:lnTo>
                  <a:lnTo>
                    <a:pt x="158709" y="1517"/>
                  </a:lnTo>
                  <a:lnTo>
                    <a:pt x="158709" y="1328"/>
                  </a:lnTo>
                  <a:close/>
                  <a:moveTo>
                    <a:pt x="146953" y="1138"/>
                  </a:moveTo>
                  <a:lnTo>
                    <a:pt x="146573" y="1328"/>
                  </a:lnTo>
                  <a:lnTo>
                    <a:pt x="145246" y="1707"/>
                  </a:lnTo>
                  <a:lnTo>
                    <a:pt x="145057" y="1707"/>
                  </a:lnTo>
                  <a:lnTo>
                    <a:pt x="145246" y="1517"/>
                  </a:lnTo>
                  <a:lnTo>
                    <a:pt x="144677" y="1517"/>
                  </a:lnTo>
                  <a:lnTo>
                    <a:pt x="144867" y="1328"/>
                  </a:lnTo>
                  <a:lnTo>
                    <a:pt x="146194" y="1138"/>
                  </a:lnTo>
                  <a:close/>
                  <a:moveTo>
                    <a:pt x="157761" y="1517"/>
                  </a:moveTo>
                  <a:lnTo>
                    <a:pt x="156813" y="1707"/>
                  </a:lnTo>
                  <a:lnTo>
                    <a:pt x="156813" y="1517"/>
                  </a:lnTo>
                  <a:close/>
                  <a:moveTo>
                    <a:pt x="163828" y="2086"/>
                  </a:moveTo>
                  <a:lnTo>
                    <a:pt x="165156" y="2276"/>
                  </a:lnTo>
                  <a:lnTo>
                    <a:pt x="162311" y="2276"/>
                  </a:lnTo>
                  <a:lnTo>
                    <a:pt x="163828" y="2086"/>
                  </a:lnTo>
                  <a:close/>
                  <a:moveTo>
                    <a:pt x="149607" y="2276"/>
                  </a:moveTo>
                  <a:lnTo>
                    <a:pt x="148849" y="2465"/>
                  </a:lnTo>
                  <a:lnTo>
                    <a:pt x="148849" y="2465"/>
                  </a:lnTo>
                  <a:lnTo>
                    <a:pt x="149418" y="2276"/>
                  </a:lnTo>
                  <a:close/>
                  <a:moveTo>
                    <a:pt x="140695" y="2276"/>
                  </a:moveTo>
                  <a:lnTo>
                    <a:pt x="140695" y="2465"/>
                  </a:lnTo>
                  <a:lnTo>
                    <a:pt x="139558" y="2655"/>
                  </a:lnTo>
                  <a:lnTo>
                    <a:pt x="139558" y="2655"/>
                  </a:lnTo>
                  <a:lnTo>
                    <a:pt x="140695" y="2276"/>
                  </a:lnTo>
                  <a:close/>
                  <a:moveTo>
                    <a:pt x="168379" y="2086"/>
                  </a:moveTo>
                  <a:lnTo>
                    <a:pt x="168190" y="2465"/>
                  </a:lnTo>
                  <a:lnTo>
                    <a:pt x="168000" y="2655"/>
                  </a:lnTo>
                  <a:lnTo>
                    <a:pt x="167241" y="2655"/>
                  </a:lnTo>
                  <a:lnTo>
                    <a:pt x="165914" y="2276"/>
                  </a:lnTo>
                  <a:lnTo>
                    <a:pt x="168379" y="2086"/>
                  </a:lnTo>
                  <a:close/>
                  <a:moveTo>
                    <a:pt x="172171" y="2560"/>
                  </a:moveTo>
                  <a:lnTo>
                    <a:pt x="172930" y="2750"/>
                  </a:lnTo>
                  <a:lnTo>
                    <a:pt x="172930" y="2655"/>
                  </a:lnTo>
                  <a:lnTo>
                    <a:pt x="172171" y="2560"/>
                  </a:lnTo>
                  <a:close/>
                  <a:moveTo>
                    <a:pt x="159846" y="1707"/>
                  </a:moveTo>
                  <a:lnTo>
                    <a:pt x="159278" y="2086"/>
                  </a:lnTo>
                  <a:lnTo>
                    <a:pt x="159657" y="2276"/>
                  </a:lnTo>
                  <a:lnTo>
                    <a:pt x="159846" y="2465"/>
                  </a:lnTo>
                  <a:lnTo>
                    <a:pt x="159657" y="2845"/>
                  </a:lnTo>
                  <a:lnTo>
                    <a:pt x="158709" y="2655"/>
                  </a:lnTo>
                  <a:lnTo>
                    <a:pt x="159467" y="2465"/>
                  </a:lnTo>
                  <a:lnTo>
                    <a:pt x="159657" y="2465"/>
                  </a:lnTo>
                  <a:lnTo>
                    <a:pt x="159657" y="2276"/>
                  </a:lnTo>
                  <a:lnTo>
                    <a:pt x="157381" y="2276"/>
                  </a:lnTo>
                  <a:lnTo>
                    <a:pt x="157571" y="2086"/>
                  </a:lnTo>
                  <a:lnTo>
                    <a:pt x="158140" y="1897"/>
                  </a:lnTo>
                  <a:lnTo>
                    <a:pt x="159657" y="1707"/>
                  </a:lnTo>
                  <a:close/>
                  <a:moveTo>
                    <a:pt x="135197" y="3224"/>
                  </a:moveTo>
                  <a:lnTo>
                    <a:pt x="134817" y="3414"/>
                  </a:lnTo>
                  <a:lnTo>
                    <a:pt x="135007" y="3224"/>
                  </a:lnTo>
                  <a:close/>
                  <a:moveTo>
                    <a:pt x="149607" y="3224"/>
                  </a:moveTo>
                  <a:lnTo>
                    <a:pt x="149607" y="3414"/>
                  </a:lnTo>
                  <a:lnTo>
                    <a:pt x="149418" y="3414"/>
                  </a:lnTo>
                  <a:lnTo>
                    <a:pt x="149418" y="3224"/>
                  </a:lnTo>
                  <a:close/>
                  <a:moveTo>
                    <a:pt x="153400" y="3224"/>
                  </a:moveTo>
                  <a:lnTo>
                    <a:pt x="153210" y="3414"/>
                  </a:lnTo>
                  <a:lnTo>
                    <a:pt x="152831" y="3603"/>
                  </a:lnTo>
                  <a:lnTo>
                    <a:pt x="152641" y="3414"/>
                  </a:lnTo>
                  <a:lnTo>
                    <a:pt x="153400" y="3224"/>
                  </a:lnTo>
                  <a:close/>
                  <a:moveTo>
                    <a:pt x="167052" y="3414"/>
                  </a:moveTo>
                  <a:lnTo>
                    <a:pt x="166862" y="3603"/>
                  </a:lnTo>
                  <a:lnTo>
                    <a:pt x="166483" y="3603"/>
                  </a:lnTo>
                  <a:lnTo>
                    <a:pt x="165535" y="3414"/>
                  </a:lnTo>
                  <a:close/>
                  <a:moveTo>
                    <a:pt x="169327" y="3034"/>
                  </a:moveTo>
                  <a:lnTo>
                    <a:pt x="169327" y="3224"/>
                  </a:lnTo>
                  <a:lnTo>
                    <a:pt x="169138" y="3224"/>
                  </a:lnTo>
                  <a:lnTo>
                    <a:pt x="168569" y="3414"/>
                  </a:lnTo>
                  <a:lnTo>
                    <a:pt x="168758" y="3793"/>
                  </a:lnTo>
                  <a:lnTo>
                    <a:pt x="168569" y="3793"/>
                  </a:lnTo>
                  <a:lnTo>
                    <a:pt x="167810" y="3603"/>
                  </a:lnTo>
                  <a:lnTo>
                    <a:pt x="167621" y="3414"/>
                  </a:lnTo>
                  <a:lnTo>
                    <a:pt x="167810" y="3034"/>
                  </a:lnTo>
                  <a:close/>
                  <a:moveTo>
                    <a:pt x="140506" y="3224"/>
                  </a:moveTo>
                  <a:lnTo>
                    <a:pt x="139937" y="3603"/>
                  </a:lnTo>
                  <a:lnTo>
                    <a:pt x="138610" y="3982"/>
                  </a:lnTo>
                  <a:lnTo>
                    <a:pt x="138989" y="3603"/>
                  </a:lnTo>
                  <a:lnTo>
                    <a:pt x="140316" y="3224"/>
                  </a:lnTo>
                  <a:close/>
                  <a:moveTo>
                    <a:pt x="149228" y="3793"/>
                  </a:moveTo>
                  <a:lnTo>
                    <a:pt x="147711" y="4172"/>
                  </a:lnTo>
                  <a:lnTo>
                    <a:pt x="148470" y="3793"/>
                  </a:lnTo>
                  <a:close/>
                  <a:moveTo>
                    <a:pt x="132163" y="3793"/>
                  </a:moveTo>
                  <a:lnTo>
                    <a:pt x="131973" y="3982"/>
                  </a:lnTo>
                  <a:lnTo>
                    <a:pt x="131594" y="4172"/>
                  </a:lnTo>
                  <a:lnTo>
                    <a:pt x="131025" y="4172"/>
                  </a:lnTo>
                  <a:lnTo>
                    <a:pt x="131973" y="4362"/>
                  </a:lnTo>
                  <a:lnTo>
                    <a:pt x="131404" y="4551"/>
                  </a:lnTo>
                  <a:lnTo>
                    <a:pt x="130835" y="4362"/>
                  </a:lnTo>
                  <a:lnTo>
                    <a:pt x="131025" y="4172"/>
                  </a:lnTo>
                  <a:lnTo>
                    <a:pt x="131594" y="3982"/>
                  </a:lnTo>
                  <a:lnTo>
                    <a:pt x="132163" y="3793"/>
                  </a:lnTo>
                  <a:close/>
                  <a:moveTo>
                    <a:pt x="162501" y="4362"/>
                  </a:moveTo>
                  <a:lnTo>
                    <a:pt x="164208" y="4605"/>
                  </a:lnTo>
                  <a:lnTo>
                    <a:pt x="164208" y="4605"/>
                  </a:lnTo>
                  <a:lnTo>
                    <a:pt x="164208" y="4551"/>
                  </a:lnTo>
                  <a:lnTo>
                    <a:pt x="163639" y="4362"/>
                  </a:lnTo>
                  <a:close/>
                  <a:moveTo>
                    <a:pt x="170637" y="4396"/>
                  </a:moveTo>
                  <a:lnTo>
                    <a:pt x="171413" y="4551"/>
                  </a:lnTo>
                  <a:lnTo>
                    <a:pt x="174257" y="4741"/>
                  </a:lnTo>
                  <a:lnTo>
                    <a:pt x="174257" y="4741"/>
                  </a:lnTo>
                  <a:lnTo>
                    <a:pt x="170637" y="4396"/>
                  </a:lnTo>
                  <a:close/>
                  <a:moveTo>
                    <a:pt x="139368" y="4172"/>
                  </a:moveTo>
                  <a:lnTo>
                    <a:pt x="137851" y="4741"/>
                  </a:lnTo>
                  <a:lnTo>
                    <a:pt x="137851" y="4551"/>
                  </a:lnTo>
                  <a:lnTo>
                    <a:pt x="138230" y="4362"/>
                  </a:lnTo>
                  <a:lnTo>
                    <a:pt x="139368" y="4172"/>
                  </a:lnTo>
                  <a:close/>
                  <a:moveTo>
                    <a:pt x="140127" y="4551"/>
                  </a:moveTo>
                  <a:lnTo>
                    <a:pt x="140127" y="4741"/>
                  </a:lnTo>
                  <a:lnTo>
                    <a:pt x="139747" y="4741"/>
                  </a:lnTo>
                  <a:lnTo>
                    <a:pt x="140127" y="4551"/>
                  </a:lnTo>
                  <a:close/>
                  <a:moveTo>
                    <a:pt x="149418" y="3982"/>
                  </a:moveTo>
                  <a:lnTo>
                    <a:pt x="149986" y="4172"/>
                  </a:lnTo>
                  <a:lnTo>
                    <a:pt x="150555" y="4362"/>
                  </a:lnTo>
                  <a:lnTo>
                    <a:pt x="150176" y="4551"/>
                  </a:lnTo>
                  <a:lnTo>
                    <a:pt x="148090" y="4741"/>
                  </a:lnTo>
                  <a:lnTo>
                    <a:pt x="148280" y="4362"/>
                  </a:lnTo>
                  <a:lnTo>
                    <a:pt x="148849" y="4172"/>
                  </a:lnTo>
                  <a:lnTo>
                    <a:pt x="149418" y="3982"/>
                  </a:lnTo>
                  <a:close/>
                  <a:moveTo>
                    <a:pt x="151883" y="4741"/>
                  </a:moveTo>
                  <a:lnTo>
                    <a:pt x="152072" y="4930"/>
                  </a:lnTo>
                  <a:lnTo>
                    <a:pt x="151693" y="4930"/>
                  </a:lnTo>
                  <a:lnTo>
                    <a:pt x="151693" y="4741"/>
                  </a:lnTo>
                  <a:close/>
                  <a:moveTo>
                    <a:pt x="165725" y="4741"/>
                  </a:moveTo>
                  <a:lnTo>
                    <a:pt x="165598" y="4804"/>
                  </a:lnTo>
                  <a:lnTo>
                    <a:pt x="165598" y="4804"/>
                  </a:lnTo>
                  <a:lnTo>
                    <a:pt x="166483" y="4930"/>
                  </a:lnTo>
                  <a:lnTo>
                    <a:pt x="166673" y="4994"/>
                  </a:lnTo>
                  <a:lnTo>
                    <a:pt x="166673" y="4930"/>
                  </a:lnTo>
                  <a:lnTo>
                    <a:pt x="166673" y="4741"/>
                  </a:lnTo>
                  <a:close/>
                  <a:moveTo>
                    <a:pt x="130456" y="4551"/>
                  </a:moveTo>
                  <a:lnTo>
                    <a:pt x="130267" y="4930"/>
                  </a:lnTo>
                  <a:lnTo>
                    <a:pt x="129129" y="5120"/>
                  </a:lnTo>
                  <a:lnTo>
                    <a:pt x="130267" y="4741"/>
                  </a:lnTo>
                  <a:lnTo>
                    <a:pt x="130456" y="4551"/>
                  </a:lnTo>
                  <a:close/>
                  <a:moveTo>
                    <a:pt x="130835" y="4930"/>
                  </a:moveTo>
                  <a:lnTo>
                    <a:pt x="130835" y="5120"/>
                  </a:lnTo>
                  <a:lnTo>
                    <a:pt x="130456" y="5120"/>
                  </a:lnTo>
                  <a:lnTo>
                    <a:pt x="130456" y="4930"/>
                  </a:lnTo>
                  <a:close/>
                  <a:moveTo>
                    <a:pt x="166673" y="4994"/>
                  </a:moveTo>
                  <a:lnTo>
                    <a:pt x="166673" y="5120"/>
                  </a:lnTo>
                  <a:lnTo>
                    <a:pt x="167052" y="5120"/>
                  </a:lnTo>
                  <a:lnTo>
                    <a:pt x="166673" y="4994"/>
                  </a:lnTo>
                  <a:close/>
                  <a:moveTo>
                    <a:pt x="128370" y="5310"/>
                  </a:moveTo>
                  <a:lnTo>
                    <a:pt x="128560" y="5499"/>
                  </a:lnTo>
                  <a:lnTo>
                    <a:pt x="127991" y="5499"/>
                  </a:lnTo>
                  <a:lnTo>
                    <a:pt x="128370" y="5310"/>
                  </a:lnTo>
                  <a:close/>
                  <a:moveTo>
                    <a:pt x="155106" y="5492"/>
                  </a:moveTo>
                  <a:lnTo>
                    <a:pt x="154916" y="5499"/>
                  </a:lnTo>
                  <a:lnTo>
                    <a:pt x="155106" y="5499"/>
                  </a:lnTo>
                  <a:lnTo>
                    <a:pt x="155106" y="5492"/>
                  </a:lnTo>
                  <a:close/>
                  <a:moveTo>
                    <a:pt x="157002" y="5499"/>
                  </a:moveTo>
                  <a:lnTo>
                    <a:pt x="156813" y="5689"/>
                  </a:lnTo>
                  <a:lnTo>
                    <a:pt x="157002" y="5689"/>
                  </a:lnTo>
                  <a:lnTo>
                    <a:pt x="157002" y="5499"/>
                  </a:lnTo>
                  <a:close/>
                  <a:moveTo>
                    <a:pt x="135007" y="5310"/>
                  </a:moveTo>
                  <a:lnTo>
                    <a:pt x="134817" y="5499"/>
                  </a:lnTo>
                  <a:lnTo>
                    <a:pt x="133869" y="5878"/>
                  </a:lnTo>
                  <a:lnTo>
                    <a:pt x="133300" y="6068"/>
                  </a:lnTo>
                  <a:lnTo>
                    <a:pt x="132732" y="5878"/>
                  </a:lnTo>
                  <a:lnTo>
                    <a:pt x="133680" y="5310"/>
                  </a:lnTo>
                  <a:lnTo>
                    <a:pt x="134059" y="5310"/>
                  </a:lnTo>
                  <a:lnTo>
                    <a:pt x="133680" y="5689"/>
                  </a:lnTo>
                  <a:lnTo>
                    <a:pt x="135007" y="5310"/>
                  </a:lnTo>
                  <a:close/>
                  <a:moveTo>
                    <a:pt x="128939" y="5878"/>
                  </a:moveTo>
                  <a:lnTo>
                    <a:pt x="128560" y="6068"/>
                  </a:lnTo>
                  <a:lnTo>
                    <a:pt x="127612" y="6447"/>
                  </a:lnTo>
                  <a:lnTo>
                    <a:pt x="126853" y="6447"/>
                  </a:lnTo>
                  <a:lnTo>
                    <a:pt x="128370" y="5878"/>
                  </a:lnTo>
                  <a:close/>
                  <a:moveTo>
                    <a:pt x="147901" y="6068"/>
                  </a:moveTo>
                  <a:lnTo>
                    <a:pt x="147711" y="6258"/>
                  </a:lnTo>
                  <a:lnTo>
                    <a:pt x="147521" y="6447"/>
                  </a:lnTo>
                  <a:lnTo>
                    <a:pt x="146573" y="6258"/>
                  </a:lnTo>
                  <a:lnTo>
                    <a:pt x="147901" y="6068"/>
                  </a:lnTo>
                  <a:close/>
                  <a:moveTo>
                    <a:pt x="123440" y="6068"/>
                  </a:moveTo>
                  <a:lnTo>
                    <a:pt x="121923" y="6637"/>
                  </a:lnTo>
                  <a:lnTo>
                    <a:pt x="122682" y="6068"/>
                  </a:lnTo>
                  <a:close/>
                  <a:moveTo>
                    <a:pt x="133300" y="6447"/>
                  </a:moveTo>
                  <a:lnTo>
                    <a:pt x="133300" y="6637"/>
                  </a:lnTo>
                  <a:lnTo>
                    <a:pt x="133111" y="6637"/>
                  </a:lnTo>
                  <a:lnTo>
                    <a:pt x="133111" y="6447"/>
                  </a:lnTo>
                  <a:close/>
                  <a:moveTo>
                    <a:pt x="136145" y="6637"/>
                  </a:moveTo>
                  <a:lnTo>
                    <a:pt x="136145" y="6637"/>
                  </a:lnTo>
                  <a:lnTo>
                    <a:pt x="136145" y="6637"/>
                  </a:lnTo>
                  <a:close/>
                  <a:moveTo>
                    <a:pt x="142592" y="6258"/>
                  </a:moveTo>
                  <a:lnTo>
                    <a:pt x="142402" y="6447"/>
                  </a:lnTo>
                  <a:lnTo>
                    <a:pt x="142023" y="6637"/>
                  </a:lnTo>
                  <a:lnTo>
                    <a:pt x="141833" y="6447"/>
                  </a:lnTo>
                  <a:lnTo>
                    <a:pt x="142023" y="6258"/>
                  </a:lnTo>
                  <a:close/>
                  <a:moveTo>
                    <a:pt x="132163" y="6258"/>
                  </a:moveTo>
                  <a:lnTo>
                    <a:pt x="132163" y="6447"/>
                  </a:lnTo>
                  <a:lnTo>
                    <a:pt x="131025" y="6827"/>
                  </a:lnTo>
                  <a:lnTo>
                    <a:pt x="131783" y="6447"/>
                  </a:lnTo>
                  <a:lnTo>
                    <a:pt x="132163" y="6258"/>
                  </a:lnTo>
                  <a:close/>
                  <a:moveTo>
                    <a:pt x="140885" y="6827"/>
                  </a:moveTo>
                  <a:lnTo>
                    <a:pt x="140316" y="7016"/>
                  </a:lnTo>
                  <a:lnTo>
                    <a:pt x="139558" y="7016"/>
                  </a:lnTo>
                  <a:lnTo>
                    <a:pt x="140506" y="6827"/>
                  </a:lnTo>
                  <a:close/>
                  <a:moveTo>
                    <a:pt x="143160" y="7016"/>
                  </a:moveTo>
                  <a:lnTo>
                    <a:pt x="143540" y="7206"/>
                  </a:lnTo>
                  <a:lnTo>
                    <a:pt x="142592" y="7206"/>
                  </a:lnTo>
                  <a:lnTo>
                    <a:pt x="142592" y="7016"/>
                  </a:lnTo>
                  <a:close/>
                  <a:moveTo>
                    <a:pt x="145625" y="6827"/>
                  </a:moveTo>
                  <a:lnTo>
                    <a:pt x="145436" y="7016"/>
                  </a:lnTo>
                  <a:lnTo>
                    <a:pt x="144867" y="7206"/>
                  </a:lnTo>
                  <a:lnTo>
                    <a:pt x="144108" y="7206"/>
                  </a:lnTo>
                  <a:lnTo>
                    <a:pt x="144108" y="7016"/>
                  </a:lnTo>
                  <a:lnTo>
                    <a:pt x="144298" y="6827"/>
                  </a:lnTo>
                  <a:lnTo>
                    <a:pt x="144867" y="7016"/>
                  </a:lnTo>
                  <a:lnTo>
                    <a:pt x="145625" y="6827"/>
                  </a:lnTo>
                  <a:close/>
                  <a:moveTo>
                    <a:pt x="129698" y="7016"/>
                  </a:moveTo>
                  <a:lnTo>
                    <a:pt x="129318" y="7206"/>
                  </a:lnTo>
                  <a:lnTo>
                    <a:pt x="127991" y="7395"/>
                  </a:lnTo>
                  <a:lnTo>
                    <a:pt x="127991" y="7395"/>
                  </a:lnTo>
                  <a:lnTo>
                    <a:pt x="128560" y="7206"/>
                  </a:lnTo>
                  <a:lnTo>
                    <a:pt x="129129" y="7016"/>
                  </a:lnTo>
                  <a:close/>
                  <a:moveTo>
                    <a:pt x="120407" y="7016"/>
                  </a:moveTo>
                  <a:lnTo>
                    <a:pt x="119838" y="7395"/>
                  </a:lnTo>
                  <a:lnTo>
                    <a:pt x="119458" y="7395"/>
                  </a:lnTo>
                  <a:lnTo>
                    <a:pt x="119458" y="7206"/>
                  </a:lnTo>
                  <a:lnTo>
                    <a:pt x="120407" y="7016"/>
                  </a:lnTo>
                  <a:close/>
                  <a:moveTo>
                    <a:pt x="125716" y="7016"/>
                  </a:moveTo>
                  <a:lnTo>
                    <a:pt x="125716" y="7206"/>
                  </a:lnTo>
                  <a:lnTo>
                    <a:pt x="123925" y="7743"/>
                  </a:lnTo>
                  <a:lnTo>
                    <a:pt x="123925" y="7743"/>
                  </a:lnTo>
                  <a:lnTo>
                    <a:pt x="124388" y="7395"/>
                  </a:lnTo>
                  <a:lnTo>
                    <a:pt x="123061" y="7775"/>
                  </a:lnTo>
                  <a:lnTo>
                    <a:pt x="123820" y="7395"/>
                  </a:lnTo>
                  <a:lnTo>
                    <a:pt x="124957" y="7016"/>
                  </a:lnTo>
                  <a:close/>
                  <a:moveTo>
                    <a:pt x="140316" y="7585"/>
                  </a:moveTo>
                  <a:lnTo>
                    <a:pt x="140127" y="7964"/>
                  </a:lnTo>
                  <a:lnTo>
                    <a:pt x="139937" y="7964"/>
                  </a:lnTo>
                  <a:lnTo>
                    <a:pt x="139368" y="7775"/>
                  </a:lnTo>
                  <a:lnTo>
                    <a:pt x="140316" y="7585"/>
                  </a:lnTo>
                  <a:close/>
                  <a:moveTo>
                    <a:pt x="138230" y="4930"/>
                  </a:moveTo>
                  <a:lnTo>
                    <a:pt x="138610" y="5120"/>
                  </a:lnTo>
                  <a:lnTo>
                    <a:pt x="138989" y="5310"/>
                  </a:lnTo>
                  <a:lnTo>
                    <a:pt x="139558" y="5310"/>
                  </a:lnTo>
                  <a:lnTo>
                    <a:pt x="139178" y="5499"/>
                  </a:lnTo>
                  <a:lnTo>
                    <a:pt x="137472" y="6258"/>
                  </a:lnTo>
                  <a:lnTo>
                    <a:pt x="136145" y="6637"/>
                  </a:lnTo>
                  <a:lnTo>
                    <a:pt x="138230" y="6258"/>
                  </a:lnTo>
                  <a:lnTo>
                    <a:pt x="140127" y="5878"/>
                  </a:lnTo>
                  <a:lnTo>
                    <a:pt x="141075" y="5878"/>
                  </a:lnTo>
                  <a:lnTo>
                    <a:pt x="141075" y="6068"/>
                  </a:lnTo>
                  <a:lnTo>
                    <a:pt x="140885" y="6068"/>
                  </a:lnTo>
                  <a:lnTo>
                    <a:pt x="140316" y="6447"/>
                  </a:lnTo>
                  <a:lnTo>
                    <a:pt x="139178" y="6827"/>
                  </a:lnTo>
                  <a:lnTo>
                    <a:pt x="137851" y="7016"/>
                  </a:lnTo>
                  <a:lnTo>
                    <a:pt x="136524" y="7016"/>
                  </a:lnTo>
                  <a:lnTo>
                    <a:pt x="135386" y="6827"/>
                  </a:lnTo>
                  <a:lnTo>
                    <a:pt x="133111" y="7964"/>
                  </a:lnTo>
                  <a:lnTo>
                    <a:pt x="132542" y="8154"/>
                  </a:lnTo>
                  <a:lnTo>
                    <a:pt x="132163" y="8154"/>
                  </a:lnTo>
                  <a:lnTo>
                    <a:pt x="132163" y="7964"/>
                  </a:lnTo>
                  <a:lnTo>
                    <a:pt x="132542" y="7585"/>
                  </a:lnTo>
                  <a:lnTo>
                    <a:pt x="133680" y="6827"/>
                  </a:lnTo>
                  <a:lnTo>
                    <a:pt x="135197" y="5878"/>
                  </a:lnTo>
                  <a:lnTo>
                    <a:pt x="136713" y="5120"/>
                  </a:lnTo>
                  <a:lnTo>
                    <a:pt x="137472" y="4930"/>
                  </a:lnTo>
                  <a:close/>
                  <a:moveTo>
                    <a:pt x="143160" y="7775"/>
                  </a:moveTo>
                  <a:lnTo>
                    <a:pt x="142592" y="7964"/>
                  </a:lnTo>
                  <a:lnTo>
                    <a:pt x="142023" y="8154"/>
                  </a:lnTo>
                  <a:lnTo>
                    <a:pt x="141075" y="8154"/>
                  </a:lnTo>
                  <a:lnTo>
                    <a:pt x="141454" y="7964"/>
                  </a:lnTo>
                  <a:lnTo>
                    <a:pt x="142023" y="7964"/>
                  </a:lnTo>
                  <a:lnTo>
                    <a:pt x="143160" y="7775"/>
                  </a:lnTo>
                  <a:close/>
                  <a:moveTo>
                    <a:pt x="125337" y="5878"/>
                  </a:moveTo>
                  <a:lnTo>
                    <a:pt x="124199" y="6637"/>
                  </a:lnTo>
                  <a:lnTo>
                    <a:pt x="121165" y="7964"/>
                  </a:lnTo>
                  <a:lnTo>
                    <a:pt x="120027" y="8343"/>
                  </a:lnTo>
                  <a:lnTo>
                    <a:pt x="119648" y="8343"/>
                  </a:lnTo>
                  <a:lnTo>
                    <a:pt x="120027" y="7964"/>
                  </a:lnTo>
                  <a:lnTo>
                    <a:pt x="120786" y="7585"/>
                  </a:lnTo>
                  <a:lnTo>
                    <a:pt x="122303" y="6827"/>
                  </a:lnTo>
                  <a:lnTo>
                    <a:pt x="122682" y="6827"/>
                  </a:lnTo>
                  <a:lnTo>
                    <a:pt x="122113" y="7206"/>
                  </a:lnTo>
                  <a:lnTo>
                    <a:pt x="123251" y="6827"/>
                  </a:lnTo>
                  <a:lnTo>
                    <a:pt x="123820" y="6637"/>
                  </a:lnTo>
                  <a:lnTo>
                    <a:pt x="124199" y="6258"/>
                  </a:lnTo>
                  <a:lnTo>
                    <a:pt x="125147" y="5878"/>
                  </a:lnTo>
                  <a:close/>
                  <a:moveTo>
                    <a:pt x="127043" y="7964"/>
                  </a:moveTo>
                  <a:lnTo>
                    <a:pt x="127043" y="8343"/>
                  </a:lnTo>
                  <a:lnTo>
                    <a:pt x="126474" y="8343"/>
                  </a:lnTo>
                  <a:lnTo>
                    <a:pt x="127043" y="7964"/>
                  </a:lnTo>
                  <a:close/>
                  <a:moveTo>
                    <a:pt x="137472" y="7964"/>
                  </a:moveTo>
                  <a:lnTo>
                    <a:pt x="137472" y="8154"/>
                  </a:lnTo>
                  <a:lnTo>
                    <a:pt x="136334" y="8533"/>
                  </a:lnTo>
                  <a:lnTo>
                    <a:pt x="136334" y="8343"/>
                  </a:lnTo>
                  <a:lnTo>
                    <a:pt x="136713" y="8154"/>
                  </a:lnTo>
                  <a:lnTo>
                    <a:pt x="137282" y="7964"/>
                  </a:lnTo>
                  <a:close/>
                  <a:moveTo>
                    <a:pt x="127802" y="8723"/>
                  </a:moveTo>
                  <a:lnTo>
                    <a:pt x="127802" y="8912"/>
                  </a:lnTo>
                  <a:lnTo>
                    <a:pt x="127612" y="8912"/>
                  </a:lnTo>
                  <a:lnTo>
                    <a:pt x="127612" y="8723"/>
                  </a:lnTo>
                  <a:close/>
                  <a:moveTo>
                    <a:pt x="134628" y="8533"/>
                  </a:moveTo>
                  <a:lnTo>
                    <a:pt x="134438" y="8723"/>
                  </a:lnTo>
                  <a:lnTo>
                    <a:pt x="134059" y="8912"/>
                  </a:lnTo>
                  <a:lnTo>
                    <a:pt x="133490" y="9102"/>
                  </a:lnTo>
                  <a:lnTo>
                    <a:pt x="133490" y="8912"/>
                  </a:lnTo>
                  <a:lnTo>
                    <a:pt x="133869" y="8723"/>
                  </a:lnTo>
                  <a:lnTo>
                    <a:pt x="134628" y="8533"/>
                  </a:lnTo>
                  <a:close/>
                  <a:moveTo>
                    <a:pt x="140316" y="8533"/>
                  </a:moveTo>
                  <a:lnTo>
                    <a:pt x="140506" y="8723"/>
                  </a:lnTo>
                  <a:lnTo>
                    <a:pt x="139558" y="8723"/>
                  </a:lnTo>
                  <a:lnTo>
                    <a:pt x="138610" y="9102"/>
                  </a:lnTo>
                  <a:lnTo>
                    <a:pt x="138230" y="9102"/>
                  </a:lnTo>
                  <a:lnTo>
                    <a:pt x="138610" y="8723"/>
                  </a:lnTo>
                  <a:lnTo>
                    <a:pt x="139558" y="8533"/>
                  </a:lnTo>
                  <a:close/>
                  <a:moveTo>
                    <a:pt x="143540" y="8912"/>
                  </a:moveTo>
                  <a:lnTo>
                    <a:pt x="143540" y="9102"/>
                  </a:lnTo>
                  <a:lnTo>
                    <a:pt x="143350" y="9102"/>
                  </a:lnTo>
                  <a:lnTo>
                    <a:pt x="143350" y="8912"/>
                  </a:lnTo>
                  <a:close/>
                  <a:moveTo>
                    <a:pt x="142212" y="8343"/>
                  </a:moveTo>
                  <a:lnTo>
                    <a:pt x="142402" y="8533"/>
                  </a:lnTo>
                  <a:lnTo>
                    <a:pt x="141833" y="8723"/>
                  </a:lnTo>
                  <a:lnTo>
                    <a:pt x="140885" y="9102"/>
                  </a:lnTo>
                  <a:lnTo>
                    <a:pt x="140506" y="9292"/>
                  </a:lnTo>
                  <a:lnTo>
                    <a:pt x="141075" y="8723"/>
                  </a:lnTo>
                  <a:lnTo>
                    <a:pt x="141833" y="8533"/>
                  </a:lnTo>
                  <a:lnTo>
                    <a:pt x="142212" y="8343"/>
                  </a:lnTo>
                  <a:close/>
                  <a:moveTo>
                    <a:pt x="123061" y="9102"/>
                  </a:moveTo>
                  <a:lnTo>
                    <a:pt x="123061" y="9292"/>
                  </a:lnTo>
                  <a:lnTo>
                    <a:pt x="122872" y="9292"/>
                  </a:lnTo>
                  <a:lnTo>
                    <a:pt x="122682" y="9102"/>
                  </a:lnTo>
                  <a:close/>
                  <a:moveTo>
                    <a:pt x="114908" y="9102"/>
                  </a:moveTo>
                  <a:lnTo>
                    <a:pt x="114149" y="9481"/>
                  </a:lnTo>
                  <a:lnTo>
                    <a:pt x="114149" y="9292"/>
                  </a:lnTo>
                  <a:lnTo>
                    <a:pt x="114908" y="9102"/>
                  </a:lnTo>
                  <a:close/>
                  <a:moveTo>
                    <a:pt x="137282" y="9102"/>
                  </a:moveTo>
                  <a:lnTo>
                    <a:pt x="137093" y="9292"/>
                  </a:lnTo>
                  <a:lnTo>
                    <a:pt x="137093" y="9481"/>
                  </a:lnTo>
                  <a:lnTo>
                    <a:pt x="136903" y="9481"/>
                  </a:lnTo>
                  <a:lnTo>
                    <a:pt x="137093" y="9292"/>
                  </a:lnTo>
                  <a:lnTo>
                    <a:pt x="136524" y="9292"/>
                  </a:lnTo>
                  <a:lnTo>
                    <a:pt x="136713" y="9102"/>
                  </a:lnTo>
                  <a:close/>
                  <a:moveTo>
                    <a:pt x="232090" y="9292"/>
                  </a:moveTo>
                  <a:lnTo>
                    <a:pt x="233038" y="9481"/>
                  </a:lnTo>
                  <a:lnTo>
                    <a:pt x="232848" y="9481"/>
                  </a:lnTo>
                  <a:lnTo>
                    <a:pt x="232090" y="9292"/>
                  </a:lnTo>
                  <a:close/>
                  <a:moveTo>
                    <a:pt x="130835" y="8343"/>
                  </a:moveTo>
                  <a:lnTo>
                    <a:pt x="130835" y="8533"/>
                  </a:lnTo>
                  <a:lnTo>
                    <a:pt x="129318" y="9102"/>
                  </a:lnTo>
                  <a:lnTo>
                    <a:pt x="130077" y="8912"/>
                  </a:lnTo>
                  <a:lnTo>
                    <a:pt x="128750" y="9292"/>
                  </a:lnTo>
                  <a:lnTo>
                    <a:pt x="127612" y="9671"/>
                  </a:lnTo>
                  <a:lnTo>
                    <a:pt x="127612" y="9671"/>
                  </a:lnTo>
                  <a:lnTo>
                    <a:pt x="128370" y="9292"/>
                  </a:lnTo>
                  <a:lnTo>
                    <a:pt x="128560" y="8912"/>
                  </a:lnTo>
                  <a:lnTo>
                    <a:pt x="128370" y="8912"/>
                  </a:lnTo>
                  <a:lnTo>
                    <a:pt x="128370" y="8723"/>
                  </a:lnTo>
                  <a:lnTo>
                    <a:pt x="128560" y="8723"/>
                  </a:lnTo>
                  <a:lnTo>
                    <a:pt x="128560" y="8912"/>
                  </a:lnTo>
                  <a:lnTo>
                    <a:pt x="129129" y="8723"/>
                  </a:lnTo>
                  <a:lnTo>
                    <a:pt x="130456" y="8343"/>
                  </a:lnTo>
                  <a:close/>
                  <a:moveTo>
                    <a:pt x="131404" y="8723"/>
                  </a:moveTo>
                  <a:lnTo>
                    <a:pt x="131594" y="9102"/>
                  </a:lnTo>
                  <a:lnTo>
                    <a:pt x="132921" y="9102"/>
                  </a:lnTo>
                  <a:lnTo>
                    <a:pt x="131973" y="9481"/>
                  </a:lnTo>
                  <a:lnTo>
                    <a:pt x="130835" y="9671"/>
                  </a:lnTo>
                  <a:lnTo>
                    <a:pt x="130456" y="9671"/>
                  </a:lnTo>
                  <a:lnTo>
                    <a:pt x="130267" y="9481"/>
                  </a:lnTo>
                  <a:lnTo>
                    <a:pt x="130456" y="9292"/>
                  </a:lnTo>
                  <a:lnTo>
                    <a:pt x="131404" y="8723"/>
                  </a:lnTo>
                  <a:close/>
                  <a:moveTo>
                    <a:pt x="116614" y="9671"/>
                  </a:moveTo>
                  <a:lnTo>
                    <a:pt x="116804" y="9860"/>
                  </a:lnTo>
                  <a:lnTo>
                    <a:pt x="116425" y="9860"/>
                  </a:lnTo>
                  <a:lnTo>
                    <a:pt x="116425" y="9671"/>
                  </a:lnTo>
                  <a:close/>
                  <a:moveTo>
                    <a:pt x="134817" y="9671"/>
                  </a:moveTo>
                  <a:lnTo>
                    <a:pt x="134817" y="9860"/>
                  </a:lnTo>
                  <a:lnTo>
                    <a:pt x="134628" y="9860"/>
                  </a:lnTo>
                  <a:lnTo>
                    <a:pt x="134438" y="9671"/>
                  </a:lnTo>
                  <a:close/>
                  <a:moveTo>
                    <a:pt x="243088" y="9860"/>
                  </a:moveTo>
                  <a:lnTo>
                    <a:pt x="243024" y="9924"/>
                  </a:lnTo>
                  <a:lnTo>
                    <a:pt x="243419" y="10003"/>
                  </a:lnTo>
                  <a:lnTo>
                    <a:pt x="243088" y="9860"/>
                  </a:lnTo>
                  <a:close/>
                  <a:moveTo>
                    <a:pt x="114149" y="9860"/>
                  </a:moveTo>
                  <a:lnTo>
                    <a:pt x="114149" y="10050"/>
                  </a:lnTo>
                  <a:lnTo>
                    <a:pt x="113960" y="10050"/>
                  </a:lnTo>
                  <a:lnTo>
                    <a:pt x="113960" y="9860"/>
                  </a:lnTo>
                  <a:close/>
                  <a:moveTo>
                    <a:pt x="134059" y="9860"/>
                  </a:moveTo>
                  <a:lnTo>
                    <a:pt x="133680" y="10050"/>
                  </a:lnTo>
                  <a:lnTo>
                    <a:pt x="133111" y="10050"/>
                  </a:lnTo>
                  <a:lnTo>
                    <a:pt x="133680" y="9860"/>
                  </a:lnTo>
                  <a:close/>
                  <a:moveTo>
                    <a:pt x="137851" y="9860"/>
                  </a:moveTo>
                  <a:lnTo>
                    <a:pt x="137093" y="10050"/>
                  </a:lnTo>
                  <a:lnTo>
                    <a:pt x="136713" y="9860"/>
                  </a:lnTo>
                  <a:close/>
                  <a:moveTo>
                    <a:pt x="140127" y="9860"/>
                  </a:moveTo>
                  <a:lnTo>
                    <a:pt x="139178" y="10050"/>
                  </a:lnTo>
                  <a:lnTo>
                    <a:pt x="139178" y="9860"/>
                  </a:lnTo>
                  <a:close/>
                  <a:moveTo>
                    <a:pt x="141075" y="9860"/>
                  </a:moveTo>
                  <a:lnTo>
                    <a:pt x="140506" y="10050"/>
                  </a:lnTo>
                  <a:lnTo>
                    <a:pt x="140885" y="9860"/>
                  </a:lnTo>
                  <a:close/>
                  <a:moveTo>
                    <a:pt x="223936" y="9292"/>
                  </a:moveTo>
                  <a:lnTo>
                    <a:pt x="225074" y="9481"/>
                  </a:lnTo>
                  <a:lnTo>
                    <a:pt x="224316" y="9671"/>
                  </a:lnTo>
                  <a:lnTo>
                    <a:pt x="223557" y="9860"/>
                  </a:lnTo>
                  <a:lnTo>
                    <a:pt x="222799" y="9860"/>
                  </a:lnTo>
                  <a:lnTo>
                    <a:pt x="221851" y="10050"/>
                  </a:lnTo>
                  <a:lnTo>
                    <a:pt x="223178" y="9292"/>
                  </a:lnTo>
                  <a:close/>
                  <a:moveTo>
                    <a:pt x="228866" y="9671"/>
                  </a:moveTo>
                  <a:lnTo>
                    <a:pt x="229625" y="9860"/>
                  </a:lnTo>
                  <a:lnTo>
                    <a:pt x="229814" y="9860"/>
                  </a:lnTo>
                  <a:lnTo>
                    <a:pt x="229625" y="10050"/>
                  </a:lnTo>
                  <a:lnTo>
                    <a:pt x="228866" y="9671"/>
                  </a:lnTo>
                  <a:close/>
                  <a:moveTo>
                    <a:pt x="113391" y="10050"/>
                  </a:moveTo>
                  <a:lnTo>
                    <a:pt x="113391" y="10240"/>
                  </a:lnTo>
                  <a:lnTo>
                    <a:pt x="113201" y="10050"/>
                  </a:lnTo>
                  <a:close/>
                  <a:moveTo>
                    <a:pt x="116425" y="10050"/>
                  </a:moveTo>
                  <a:lnTo>
                    <a:pt x="116425" y="10240"/>
                  </a:lnTo>
                  <a:lnTo>
                    <a:pt x="116045" y="10240"/>
                  </a:lnTo>
                  <a:lnTo>
                    <a:pt x="116045" y="10050"/>
                  </a:lnTo>
                  <a:close/>
                  <a:moveTo>
                    <a:pt x="121544" y="9481"/>
                  </a:moveTo>
                  <a:lnTo>
                    <a:pt x="120786" y="10050"/>
                  </a:lnTo>
                  <a:lnTo>
                    <a:pt x="120217" y="10240"/>
                  </a:lnTo>
                  <a:lnTo>
                    <a:pt x="120786" y="9860"/>
                  </a:lnTo>
                  <a:lnTo>
                    <a:pt x="121355" y="9481"/>
                  </a:lnTo>
                  <a:close/>
                  <a:moveTo>
                    <a:pt x="123061" y="9481"/>
                  </a:moveTo>
                  <a:lnTo>
                    <a:pt x="122113" y="10240"/>
                  </a:lnTo>
                  <a:lnTo>
                    <a:pt x="121165" y="10240"/>
                  </a:lnTo>
                  <a:lnTo>
                    <a:pt x="121355" y="10050"/>
                  </a:lnTo>
                  <a:lnTo>
                    <a:pt x="123061" y="9481"/>
                  </a:lnTo>
                  <a:close/>
                  <a:moveTo>
                    <a:pt x="144677" y="10050"/>
                  </a:moveTo>
                  <a:lnTo>
                    <a:pt x="144488" y="10240"/>
                  </a:lnTo>
                  <a:lnTo>
                    <a:pt x="144298" y="10240"/>
                  </a:lnTo>
                  <a:lnTo>
                    <a:pt x="144108" y="10050"/>
                  </a:lnTo>
                  <a:close/>
                  <a:moveTo>
                    <a:pt x="224126" y="10050"/>
                  </a:moveTo>
                  <a:lnTo>
                    <a:pt x="224126" y="10240"/>
                  </a:lnTo>
                  <a:lnTo>
                    <a:pt x="223747" y="10240"/>
                  </a:lnTo>
                  <a:lnTo>
                    <a:pt x="223368" y="10050"/>
                  </a:lnTo>
                  <a:close/>
                  <a:moveTo>
                    <a:pt x="111874" y="10240"/>
                  </a:moveTo>
                  <a:lnTo>
                    <a:pt x="111684" y="10429"/>
                  </a:lnTo>
                  <a:lnTo>
                    <a:pt x="111684" y="10240"/>
                  </a:lnTo>
                  <a:close/>
                  <a:moveTo>
                    <a:pt x="128939" y="9860"/>
                  </a:moveTo>
                  <a:lnTo>
                    <a:pt x="129129" y="10050"/>
                  </a:lnTo>
                  <a:lnTo>
                    <a:pt x="129129" y="10429"/>
                  </a:lnTo>
                  <a:lnTo>
                    <a:pt x="128370" y="10429"/>
                  </a:lnTo>
                  <a:lnTo>
                    <a:pt x="128370" y="10240"/>
                  </a:lnTo>
                  <a:lnTo>
                    <a:pt x="128560" y="10050"/>
                  </a:lnTo>
                  <a:lnTo>
                    <a:pt x="128560" y="10050"/>
                  </a:lnTo>
                  <a:lnTo>
                    <a:pt x="127802" y="10240"/>
                  </a:lnTo>
                  <a:lnTo>
                    <a:pt x="127802" y="10240"/>
                  </a:lnTo>
                  <a:lnTo>
                    <a:pt x="128181" y="10050"/>
                  </a:lnTo>
                  <a:lnTo>
                    <a:pt x="128939" y="9860"/>
                  </a:lnTo>
                  <a:close/>
                  <a:moveTo>
                    <a:pt x="134438" y="10050"/>
                  </a:moveTo>
                  <a:lnTo>
                    <a:pt x="133680" y="10429"/>
                  </a:lnTo>
                  <a:lnTo>
                    <a:pt x="133490" y="10429"/>
                  </a:lnTo>
                  <a:lnTo>
                    <a:pt x="133680" y="10240"/>
                  </a:lnTo>
                  <a:lnTo>
                    <a:pt x="134438" y="10050"/>
                  </a:lnTo>
                  <a:close/>
                  <a:moveTo>
                    <a:pt x="138420" y="9860"/>
                  </a:moveTo>
                  <a:lnTo>
                    <a:pt x="138041" y="10240"/>
                  </a:lnTo>
                  <a:lnTo>
                    <a:pt x="137851" y="10429"/>
                  </a:lnTo>
                  <a:lnTo>
                    <a:pt x="137282" y="10429"/>
                  </a:lnTo>
                  <a:lnTo>
                    <a:pt x="137472" y="10240"/>
                  </a:lnTo>
                  <a:lnTo>
                    <a:pt x="138420" y="9860"/>
                  </a:lnTo>
                  <a:close/>
                  <a:moveTo>
                    <a:pt x="113201" y="9671"/>
                  </a:moveTo>
                  <a:lnTo>
                    <a:pt x="112253" y="10619"/>
                  </a:lnTo>
                  <a:lnTo>
                    <a:pt x="111684" y="10619"/>
                  </a:lnTo>
                  <a:lnTo>
                    <a:pt x="112063" y="10429"/>
                  </a:lnTo>
                  <a:lnTo>
                    <a:pt x="113201" y="9671"/>
                  </a:lnTo>
                  <a:close/>
                  <a:moveTo>
                    <a:pt x="121165" y="8343"/>
                  </a:moveTo>
                  <a:lnTo>
                    <a:pt x="120217" y="8723"/>
                  </a:lnTo>
                  <a:lnTo>
                    <a:pt x="120596" y="8723"/>
                  </a:lnTo>
                  <a:lnTo>
                    <a:pt x="120596" y="8912"/>
                  </a:lnTo>
                  <a:lnTo>
                    <a:pt x="120596" y="9102"/>
                  </a:lnTo>
                  <a:lnTo>
                    <a:pt x="120217" y="9481"/>
                  </a:lnTo>
                  <a:lnTo>
                    <a:pt x="119079" y="9671"/>
                  </a:lnTo>
                  <a:lnTo>
                    <a:pt x="117942" y="10050"/>
                  </a:lnTo>
                  <a:lnTo>
                    <a:pt x="116425" y="10619"/>
                  </a:lnTo>
                  <a:lnTo>
                    <a:pt x="119079" y="9102"/>
                  </a:lnTo>
                  <a:lnTo>
                    <a:pt x="118890" y="9102"/>
                  </a:lnTo>
                  <a:lnTo>
                    <a:pt x="118890" y="8912"/>
                  </a:lnTo>
                  <a:lnTo>
                    <a:pt x="119648" y="8723"/>
                  </a:lnTo>
                  <a:lnTo>
                    <a:pt x="120407" y="8533"/>
                  </a:lnTo>
                  <a:lnTo>
                    <a:pt x="121165" y="8343"/>
                  </a:lnTo>
                  <a:close/>
                  <a:moveTo>
                    <a:pt x="222230" y="10429"/>
                  </a:moveTo>
                  <a:lnTo>
                    <a:pt x="221471" y="10619"/>
                  </a:lnTo>
                  <a:lnTo>
                    <a:pt x="221092" y="10619"/>
                  </a:lnTo>
                  <a:lnTo>
                    <a:pt x="220903" y="10429"/>
                  </a:lnTo>
                  <a:close/>
                  <a:moveTo>
                    <a:pt x="226591" y="10429"/>
                  </a:moveTo>
                  <a:lnTo>
                    <a:pt x="226591" y="10619"/>
                  </a:lnTo>
                  <a:lnTo>
                    <a:pt x="226401" y="10619"/>
                  </a:lnTo>
                  <a:lnTo>
                    <a:pt x="226212" y="10429"/>
                  </a:lnTo>
                  <a:close/>
                  <a:moveTo>
                    <a:pt x="227729" y="10240"/>
                  </a:moveTo>
                  <a:lnTo>
                    <a:pt x="228298" y="10429"/>
                  </a:lnTo>
                  <a:lnTo>
                    <a:pt x="228487" y="10619"/>
                  </a:lnTo>
                  <a:lnTo>
                    <a:pt x="227918" y="10429"/>
                  </a:lnTo>
                  <a:lnTo>
                    <a:pt x="227539" y="10240"/>
                  </a:lnTo>
                  <a:close/>
                  <a:moveTo>
                    <a:pt x="230763" y="10240"/>
                  </a:moveTo>
                  <a:lnTo>
                    <a:pt x="231142" y="10429"/>
                  </a:lnTo>
                  <a:lnTo>
                    <a:pt x="231521" y="10619"/>
                  </a:lnTo>
                  <a:lnTo>
                    <a:pt x="230763" y="10619"/>
                  </a:lnTo>
                  <a:lnTo>
                    <a:pt x="230194" y="10429"/>
                  </a:lnTo>
                  <a:lnTo>
                    <a:pt x="230763" y="10240"/>
                  </a:lnTo>
                  <a:close/>
                  <a:moveTo>
                    <a:pt x="233796" y="10429"/>
                  </a:moveTo>
                  <a:lnTo>
                    <a:pt x="233796" y="10619"/>
                  </a:lnTo>
                  <a:lnTo>
                    <a:pt x="233607" y="10619"/>
                  </a:lnTo>
                  <a:lnTo>
                    <a:pt x="233417" y="10429"/>
                  </a:lnTo>
                  <a:close/>
                  <a:moveTo>
                    <a:pt x="237778" y="10429"/>
                  </a:moveTo>
                  <a:lnTo>
                    <a:pt x="236641" y="10619"/>
                  </a:lnTo>
                  <a:lnTo>
                    <a:pt x="236451" y="10619"/>
                  </a:lnTo>
                  <a:lnTo>
                    <a:pt x="236641" y="10429"/>
                  </a:lnTo>
                  <a:close/>
                  <a:moveTo>
                    <a:pt x="136334" y="10429"/>
                  </a:moveTo>
                  <a:lnTo>
                    <a:pt x="135955" y="10619"/>
                  </a:lnTo>
                  <a:lnTo>
                    <a:pt x="135386" y="10808"/>
                  </a:lnTo>
                  <a:lnTo>
                    <a:pt x="135386" y="10808"/>
                  </a:lnTo>
                  <a:lnTo>
                    <a:pt x="135765" y="10619"/>
                  </a:lnTo>
                  <a:lnTo>
                    <a:pt x="136334" y="10429"/>
                  </a:lnTo>
                  <a:close/>
                  <a:moveTo>
                    <a:pt x="220144" y="10619"/>
                  </a:moveTo>
                  <a:lnTo>
                    <a:pt x="219765" y="10808"/>
                  </a:lnTo>
                  <a:lnTo>
                    <a:pt x="219386" y="10808"/>
                  </a:lnTo>
                  <a:lnTo>
                    <a:pt x="219386" y="10619"/>
                  </a:lnTo>
                  <a:close/>
                  <a:moveTo>
                    <a:pt x="225643" y="10619"/>
                  </a:moveTo>
                  <a:lnTo>
                    <a:pt x="225643" y="10808"/>
                  </a:lnTo>
                  <a:lnTo>
                    <a:pt x="224884" y="10619"/>
                  </a:lnTo>
                  <a:close/>
                  <a:moveTo>
                    <a:pt x="241381" y="10619"/>
                  </a:moveTo>
                  <a:lnTo>
                    <a:pt x="241381" y="10808"/>
                  </a:lnTo>
                  <a:lnTo>
                    <a:pt x="241191" y="10619"/>
                  </a:lnTo>
                  <a:close/>
                  <a:moveTo>
                    <a:pt x="143160" y="10808"/>
                  </a:moveTo>
                  <a:lnTo>
                    <a:pt x="142402" y="10998"/>
                  </a:lnTo>
                  <a:lnTo>
                    <a:pt x="143350" y="10808"/>
                  </a:lnTo>
                  <a:close/>
                  <a:moveTo>
                    <a:pt x="133111" y="10240"/>
                  </a:moveTo>
                  <a:lnTo>
                    <a:pt x="133111" y="10429"/>
                  </a:lnTo>
                  <a:lnTo>
                    <a:pt x="132921" y="10619"/>
                  </a:lnTo>
                  <a:lnTo>
                    <a:pt x="131973" y="10998"/>
                  </a:lnTo>
                  <a:lnTo>
                    <a:pt x="131973" y="10808"/>
                  </a:lnTo>
                  <a:lnTo>
                    <a:pt x="132163" y="10619"/>
                  </a:lnTo>
                  <a:lnTo>
                    <a:pt x="133111" y="10240"/>
                  </a:lnTo>
                  <a:close/>
                  <a:moveTo>
                    <a:pt x="231711" y="10240"/>
                  </a:moveTo>
                  <a:lnTo>
                    <a:pt x="232469" y="10429"/>
                  </a:lnTo>
                  <a:lnTo>
                    <a:pt x="232848" y="10619"/>
                  </a:lnTo>
                  <a:lnTo>
                    <a:pt x="233417" y="10998"/>
                  </a:lnTo>
                  <a:lnTo>
                    <a:pt x="232469" y="10808"/>
                  </a:lnTo>
                  <a:lnTo>
                    <a:pt x="232090" y="10998"/>
                  </a:lnTo>
                  <a:lnTo>
                    <a:pt x="231900" y="10998"/>
                  </a:lnTo>
                  <a:lnTo>
                    <a:pt x="231711" y="10240"/>
                  </a:lnTo>
                  <a:close/>
                  <a:moveTo>
                    <a:pt x="234934" y="10808"/>
                  </a:moveTo>
                  <a:lnTo>
                    <a:pt x="235313" y="10998"/>
                  </a:lnTo>
                  <a:lnTo>
                    <a:pt x="234744" y="10998"/>
                  </a:lnTo>
                  <a:lnTo>
                    <a:pt x="234744" y="10808"/>
                  </a:lnTo>
                  <a:close/>
                  <a:moveTo>
                    <a:pt x="237209" y="10808"/>
                  </a:moveTo>
                  <a:lnTo>
                    <a:pt x="237968" y="10998"/>
                  </a:lnTo>
                  <a:lnTo>
                    <a:pt x="237589" y="10998"/>
                  </a:lnTo>
                  <a:lnTo>
                    <a:pt x="237209" y="10808"/>
                  </a:lnTo>
                  <a:close/>
                  <a:moveTo>
                    <a:pt x="121544" y="10619"/>
                  </a:moveTo>
                  <a:lnTo>
                    <a:pt x="120975" y="10808"/>
                  </a:lnTo>
                  <a:lnTo>
                    <a:pt x="120217" y="10998"/>
                  </a:lnTo>
                  <a:lnTo>
                    <a:pt x="119648" y="11188"/>
                  </a:lnTo>
                  <a:lnTo>
                    <a:pt x="120027" y="10998"/>
                  </a:lnTo>
                  <a:lnTo>
                    <a:pt x="120786" y="10619"/>
                  </a:lnTo>
                  <a:close/>
                  <a:moveTo>
                    <a:pt x="131025" y="10808"/>
                  </a:moveTo>
                  <a:lnTo>
                    <a:pt x="131025" y="10998"/>
                  </a:lnTo>
                  <a:lnTo>
                    <a:pt x="130267" y="11188"/>
                  </a:lnTo>
                  <a:lnTo>
                    <a:pt x="130456" y="10998"/>
                  </a:lnTo>
                  <a:lnTo>
                    <a:pt x="131025" y="10808"/>
                  </a:lnTo>
                  <a:close/>
                  <a:moveTo>
                    <a:pt x="221282" y="10808"/>
                  </a:moveTo>
                  <a:lnTo>
                    <a:pt x="221471" y="10998"/>
                  </a:lnTo>
                  <a:lnTo>
                    <a:pt x="221092" y="11188"/>
                  </a:lnTo>
                  <a:lnTo>
                    <a:pt x="220334" y="11188"/>
                  </a:lnTo>
                  <a:lnTo>
                    <a:pt x="220334" y="10998"/>
                  </a:lnTo>
                  <a:lnTo>
                    <a:pt x="220144" y="10998"/>
                  </a:lnTo>
                  <a:lnTo>
                    <a:pt x="221282" y="10808"/>
                  </a:lnTo>
                  <a:close/>
                  <a:moveTo>
                    <a:pt x="240243" y="10808"/>
                  </a:moveTo>
                  <a:lnTo>
                    <a:pt x="240054" y="11188"/>
                  </a:lnTo>
                  <a:lnTo>
                    <a:pt x="239864" y="11188"/>
                  </a:lnTo>
                  <a:lnTo>
                    <a:pt x="239674" y="10998"/>
                  </a:lnTo>
                  <a:lnTo>
                    <a:pt x="239674" y="10808"/>
                  </a:lnTo>
                  <a:close/>
                  <a:moveTo>
                    <a:pt x="242329" y="10998"/>
                  </a:moveTo>
                  <a:lnTo>
                    <a:pt x="241950" y="11188"/>
                  </a:lnTo>
                  <a:lnTo>
                    <a:pt x="240812" y="11188"/>
                  </a:lnTo>
                  <a:lnTo>
                    <a:pt x="241191" y="10998"/>
                  </a:lnTo>
                  <a:close/>
                  <a:moveTo>
                    <a:pt x="242329" y="10619"/>
                  </a:moveTo>
                  <a:lnTo>
                    <a:pt x="243656" y="10998"/>
                  </a:lnTo>
                  <a:lnTo>
                    <a:pt x="243467" y="11188"/>
                  </a:lnTo>
                  <a:lnTo>
                    <a:pt x="242329" y="10619"/>
                  </a:lnTo>
                  <a:close/>
                  <a:moveTo>
                    <a:pt x="110167" y="11188"/>
                  </a:moveTo>
                  <a:lnTo>
                    <a:pt x="109978" y="11377"/>
                  </a:lnTo>
                  <a:lnTo>
                    <a:pt x="109978" y="11188"/>
                  </a:lnTo>
                  <a:close/>
                  <a:moveTo>
                    <a:pt x="132732" y="11188"/>
                  </a:moveTo>
                  <a:lnTo>
                    <a:pt x="132163" y="11377"/>
                  </a:lnTo>
                  <a:lnTo>
                    <a:pt x="132542" y="11188"/>
                  </a:lnTo>
                  <a:close/>
                  <a:moveTo>
                    <a:pt x="230573" y="10808"/>
                  </a:moveTo>
                  <a:lnTo>
                    <a:pt x="230573" y="11377"/>
                  </a:lnTo>
                  <a:lnTo>
                    <a:pt x="229814" y="11188"/>
                  </a:lnTo>
                  <a:lnTo>
                    <a:pt x="229435" y="11188"/>
                  </a:lnTo>
                  <a:lnTo>
                    <a:pt x="228677" y="11377"/>
                  </a:lnTo>
                  <a:lnTo>
                    <a:pt x="228108" y="11377"/>
                  </a:lnTo>
                  <a:lnTo>
                    <a:pt x="228108" y="10998"/>
                  </a:lnTo>
                  <a:lnTo>
                    <a:pt x="228866" y="11188"/>
                  </a:lnTo>
                  <a:lnTo>
                    <a:pt x="229435" y="11188"/>
                  </a:lnTo>
                  <a:lnTo>
                    <a:pt x="230194" y="10998"/>
                  </a:lnTo>
                  <a:lnTo>
                    <a:pt x="230573" y="10808"/>
                  </a:lnTo>
                  <a:close/>
                  <a:moveTo>
                    <a:pt x="233607" y="10998"/>
                  </a:moveTo>
                  <a:lnTo>
                    <a:pt x="233796" y="11188"/>
                  </a:lnTo>
                  <a:lnTo>
                    <a:pt x="233796" y="11377"/>
                  </a:lnTo>
                  <a:lnTo>
                    <a:pt x="232659" y="11188"/>
                  </a:lnTo>
                  <a:lnTo>
                    <a:pt x="233607" y="10998"/>
                  </a:lnTo>
                  <a:close/>
                  <a:moveTo>
                    <a:pt x="126853" y="10808"/>
                  </a:moveTo>
                  <a:lnTo>
                    <a:pt x="126664" y="11377"/>
                  </a:lnTo>
                  <a:lnTo>
                    <a:pt x="126095" y="11567"/>
                  </a:lnTo>
                  <a:lnTo>
                    <a:pt x="126095" y="11377"/>
                  </a:lnTo>
                  <a:lnTo>
                    <a:pt x="126853" y="10808"/>
                  </a:lnTo>
                  <a:close/>
                  <a:moveTo>
                    <a:pt x="133300" y="11377"/>
                  </a:moveTo>
                  <a:lnTo>
                    <a:pt x="132732" y="11567"/>
                  </a:lnTo>
                  <a:lnTo>
                    <a:pt x="132732" y="11377"/>
                  </a:lnTo>
                  <a:close/>
                  <a:moveTo>
                    <a:pt x="223936" y="10429"/>
                  </a:moveTo>
                  <a:lnTo>
                    <a:pt x="224316" y="10619"/>
                  </a:lnTo>
                  <a:lnTo>
                    <a:pt x="224126" y="10808"/>
                  </a:lnTo>
                  <a:lnTo>
                    <a:pt x="223936" y="10998"/>
                  </a:lnTo>
                  <a:lnTo>
                    <a:pt x="223368" y="11188"/>
                  </a:lnTo>
                  <a:lnTo>
                    <a:pt x="223178" y="11188"/>
                  </a:lnTo>
                  <a:lnTo>
                    <a:pt x="223936" y="11377"/>
                  </a:lnTo>
                  <a:lnTo>
                    <a:pt x="223368" y="11567"/>
                  </a:lnTo>
                  <a:lnTo>
                    <a:pt x="222988" y="11567"/>
                  </a:lnTo>
                  <a:lnTo>
                    <a:pt x="222988" y="11377"/>
                  </a:lnTo>
                  <a:lnTo>
                    <a:pt x="222988" y="11188"/>
                  </a:lnTo>
                  <a:lnTo>
                    <a:pt x="223178" y="10808"/>
                  </a:lnTo>
                  <a:lnTo>
                    <a:pt x="223368" y="10619"/>
                  </a:lnTo>
                  <a:lnTo>
                    <a:pt x="223936" y="10429"/>
                  </a:lnTo>
                  <a:close/>
                  <a:moveTo>
                    <a:pt x="230194" y="11377"/>
                  </a:moveTo>
                  <a:lnTo>
                    <a:pt x="230194" y="11567"/>
                  </a:lnTo>
                  <a:lnTo>
                    <a:pt x="229625" y="11567"/>
                  </a:lnTo>
                  <a:lnTo>
                    <a:pt x="230194" y="11377"/>
                  </a:lnTo>
                  <a:close/>
                  <a:moveTo>
                    <a:pt x="242898" y="11377"/>
                  </a:moveTo>
                  <a:lnTo>
                    <a:pt x="242898" y="11567"/>
                  </a:lnTo>
                  <a:lnTo>
                    <a:pt x="242708" y="11567"/>
                  </a:lnTo>
                  <a:lnTo>
                    <a:pt x="242708" y="11377"/>
                  </a:lnTo>
                  <a:close/>
                  <a:moveTo>
                    <a:pt x="245932" y="11377"/>
                  </a:moveTo>
                  <a:lnTo>
                    <a:pt x="246501" y="11567"/>
                  </a:lnTo>
                  <a:lnTo>
                    <a:pt x="246121" y="11567"/>
                  </a:lnTo>
                  <a:lnTo>
                    <a:pt x="245742" y="11377"/>
                  </a:lnTo>
                  <a:close/>
                  <a:moveTo>
                    <a:pt x="130077" y="11188"/>
                  </a:moveTo>
                  <a:lnTo>
                    <a:pt x="129508" y="11567"/>
                  </a:lnTo>
                  <a:lnTo>
                    <a:pt x="129129" y="11757"/>
                  </a:lnTo>
                  <a:lnTo>
                    <a:pt x="129129" y="11377"/>
                  </a:lnTo>
                  <a:lnTo>
                    <a:pt x="130077" y="11188"/>
                  </a:lnTo>
                  <a:close/>
                  <a:moveTo>
                    <a:pt x="243846" y="11567"/>
                  </a:moveTo>
                  <a:lnTo>
                    <a:pt x="244036" y="11757"/>
                  </a:lnTo>
                  <a:lnTo>
                    <a:pt x="243656" y="11757"/>
                  </a:lnTo>
                  <a:lnTo>
                    <a:pt x="243656" y="11567"/>
                  </a:lnTo>
                  <a:close/>
                  <a:moveTo>
                    <a:pt x="113391" y="11567"/>
                  </a:moveTo>
                  <a:lnTo>
                    <a:pt x="112822" y="11946"/>
                  </a:lnTo>
                  <a:lnTo>
                    <a:pt x="113201" y="11567"/>
                  </a:lnTo>
                  <a:close/>
                  <a:moveTo>
                    <a:pt x="227729" y="11757"/>
                  </a:moveTo>
                  <a:lnTo>
                    <a:pt x="227729" y="11946"/>
                  </a:lnTo>
                  <a:lnTo>
                    <a:pt x="227539" y="11946"/>
                  </a:lnTo>
                  <a:lnTo>
                    <a:pt x="227349" y="11757"/>
                  </a:lnTo>
                  <a:close/>
                  <a:moveTo>
                    <a:pt x="230952" y="11757"/>
                  </a:moveTo>
                  <a:lnTo>
                    <a:pt x="231331" y="11946"/>
                  </a:lnTo>
                  <a:lnTo>
                    <a:pt x="231142" y="11946"/>
                  </a:lnTo>
                  <a:lnTo>
                    <a:pt x="230952" y="11757"/>
                  </a:lnTo>
                  <a:close/>
                  <a:moveTo>
                    <a:pt x="237399" y="11757"/>
                  </a:moveTo>
                  <a:lnTo>
                    <a:pt x="237778" y="11946"/>
                  </a:lnTo>
                  <a:lnTo>
                    <a:pt x="238347" y="12136"/>
                  </a:lnTo>
                  <a:lnTo>
                    <a:pt x="237399" y="11946"/>
                  </a:lnTo>
                  <a:lnTo>
                    <a:pt x="237399" y="11757"/>
                  </a:lnTo>
                  <a:close/>
                  <a:moveTo>
                    <a:pt x="112063" y="11188"/>
                  </a:moveTo>
                  <a:lnTo>
                    <a:pt x="112063" y="11377"/>
                  </a:lnTo>
                  <a:lnTo>
                    <a:pt x="111684" y="11567"/>
                  </a:lnTo>
                  <a:lnTo>
                    <a:pt x="110926" y="12136"/>
                  </a:lnTo>
                  <a:lnTo>
                    <a:pt x="111305" y="11757"/>
                  </a:lnTo>
                  <a:lnTo>
                    <a:pt x="111115" y="11757"/>
                  </a:lnTo>
                  <a:lnTo>
                    <a:pt x="110167" y="11946"/>
                  </a:lnTo>
                  <a:lnTo>
                    <a:pt x="110547" y="11567"/>
                  </a:lnTo>
                  <a:lnTo>
                    <a:pt x="111115" y="11188"/>
                  </a:lnTo>
                  <a:close/>
                  <a:moveTo>
                    <a:pt x="118890" y="11377"/>
                  </a:moveTo>
                  <a:lnTo>
                    <a:pt x="118890" y="11567"/>
                  </a:lnTo>
                  <a:lnTo>
                    <a:pt x="118131" y="11946"/>
                  </a:lnTo>
                  <a:lnTo>
                    <a:pt x="117373" y="12136"/>
                  </a:lnTo>
                  <a:lnTo>
                    <a:pt x="116804" y="12136"/>
                  </a:lnTo>
                  <a:lnTo>
                    <a:pt x="117752" y="11567"/>
                  </a:lnTo>
                  <a:lnTo>
                    <a:pt x="118321" y="11377"/>
                  </a:lnTo>
                  <a:close/>
                  <a:moveTo>
                    <a:pt x="138230" y="11757"/>
                  </a:moveTo>
                  <a:lnTo>
                    <a:pt x="138230" y="11946"/>
                  </a:lnTo>
                  <a:lnTo>
                    <a:pt x="137851" y="12136"/>
                  </a:lnTo>
                  <a:lnTo>
                    <a:pt x="137093" y="12136"/>
                  </a:lnTo>
                  <a:lnTo>
                    <a:pt x="138230" y="11757"/>
                  </a:lnTo>
                  <a:close/>
                  <a:moveTo>
                    <a:pt x="229625" y="11946"/>
                  </a:moveTo>
                  <a:lnTo>
                    <a:pt x="230194" y="12136"/>
                  </a:lnTo>
                  <a:lnTo>
                    <a:pt x="229625" y="12136"/>
                  </a:lnTo>
                  <a:lnTo>
                    <a:pt x="229246" y="11946"/>
                  </a:lnTo>
                  <a:close/>
                  <a:moveTo>
                    <a:pt x="230952" y="11567"/>
                  </a:moveTo>
                  <a:lnTo>
                    <a:pt x="232848" y="11946"/>
                  </a:lnTo>
                  <a:lnTo>
                    <a:pt x="233607" y="11757"/>
                  </a:lnTo>
                  <a:lnTo>
                    <a:pt x="234365" y="11757"/>
                  </a:lnTo>
                  <a:lnTo>
                    <a:pt x="235882" y="11946"/>
                  </a:lnTo>
                  <a:lnTo>
                    <a:pt x="234744" y="12136"/>
                  </a:lnTo>
                  <a:lnTo>
                    <a:pt x="233417" y="12136"/>
                  </a:lnTo>
                  <a:lnTo>
                    <a:pt x="232279" y="11946"/>
                  </a:lnTo>
                  <a:lnTo>
                    <a:pt x="230952" y="11567"/>
                  </a:lnTo>
                  <a:close/>
                  <a:moveTo>
                    <a:pt x="117942" y="12136"/>
                  </a:moveTo>
                  <a:lnTo>
                    <a:pt x="117942" y="12325"/>
                  </a:lnTo>
                  <a:lnTo>
                    <a:pt x="117752" y="12325"/>
                  </a:lnTo>
                  <a:lnTo>
                    <a:pt x="117942" y="12136"/>
                  </a:lnTo>
                  <a:close/>
                  <a:moveTo>
                    <a:pt x="124388" y="8939"/>
                  </a:moveTo>
                  <a:lnTo>
                    <a:pt x="125526" y="9102"/>
                  </a:lnTo>
                  <a:lnTo>
                    <a:pt x="126095" y="9292"/>
                  </a:lnTo>
                  <a:lnTo>
                    <a:pt x="126664" y="9481"/>
                  </a:lnTo>
                  <a:lnTo>
                    <a:pt x="126664" y="9671"/>
                  </a:lnTo>
                  <a:lnTo>
                    <a:pt x="126285" y="10240"/>
                  </a:lnTo>
                  <a:lnTo>
                    <a:pt x="125337" y="10808"/>
                  </a:lnTo>
                  <a:lnTo>
                    <a:pt x="123820" y="11567"/>
                  </a:lnTo>
                  <a:lnTo>
                    <a:pt x="124957" y="11188"/>
                  </a:lnTo>
                  <a:lnTo>
                    <a:pt x="125526" y="11188"/>
                  </a:lnTo>
                  <a:lnTo>
                    <a:pt x="125526" y="11377"/>
                  </a:lnTo>
                  <a:lnTo>
                    <a:pt x="125337" y="11567"/>
                  </a:lnTo>
                  <a:lnTo>
                    <a:pt x="124199" y="11757"/>
                  </a:lnTo>
                  <a:lnTo>
                    <a:pt x="123820" y="11757"/>
                  </a:lnTo>
                  <a:lnTo>
                    <a:pt x="123820" y="11567"/>
                  </a:lnTo>
                  <a:lnTo>
                    <a:pt x="123630" y="11377"/>
                  </a:lnTo>
                  <a:lnTo>
                    <a:pt x="124768" y="10998"/>
                  </a:lnTo>
                  <a:lnTo>
                    <a:pt x="124957" y="10619"/>
                  </a:lnTo>
                  <a:lnTo>
                    <a:pt x="124578" y="10619"/>
                  </a:lnTo>
                  <a:lnTo>
                    <a:pt x="123820" y="10808"/>
                  </a:lnTo>
                  <a:lnTo>
                    <a:pt x="121734" y="11567"/>
                  </a:lnTo>
                  <a:lnTo>
                    <a:pt x="120027" y="12325"/>
                  </a:lnTo>
                  <a:lnTo>
                    <a:pt x="120217" y="12136"/>
                  </a:lnTo>
                  <a:lnTo>
                    <a:pt x="120407" y="11757"/>
                  </a:lnTo>
                  <a:lnTo>
                    <a:pt x="121355" y="11188"/>
                  </a:lnTo>
                  <a:lnTo>
                    <a:pt x="123820" y="10429"/>
                  </a:lnTo>
                  <a:lnTo>
                    <a:pt x="124578" y="10240"/>
                  </a:lnTo>
                  <a:lnTo>
                    <a:pt x="125147" y="10050"/>
                  </a:lnTo>
                  <a:lnTo>
                    <a:pt x="124578" y="9860"/>
                  </a:lnTo>
                  <a:lnTo>
                    <a:pt x="123061" y="9671"/>
                  </a:lnTo>
                  <a:lnTo>
                    <a:pt x="124388" y="9102"/>
                  </a:lnTo>
                  <a:lnTo>
                    <a:pt x="124388" y="8939"/>
                  </a:lnTo>
                  <a:close/>
                  <a:moveTo>
                    <a:pt x="122682" y="11757"/>
                  </a:moveTo>
                  <a:lnTo>
                    <a:pt x="121355" y="12325"/>
                  </a:lnTo>
                  <a:lnTo>
                    <a:pt x="121923" y="11757"/>
                  </a:lnTo>
                  <a:close/>
                  <a:moveTo>
                    <a:pt x="127043" y="11946"/>
                  </a:moveTo>
                  <a:lnTo>
                    <a:pt x="125905" y="12325"/>
                  </a:lnTo>
                  <a:lnTo>
                    <a:pt x="125905" y="12136"/>
                  </a:lnTo>
                  <a:lnTo>
                    <a:pt x="126095" y="12136"/>
                  </a:lnTo>
                  <a:lnTo>
                    <a:pt x="126285" y="11946"/>
                  </a:lnTo>
                  <a:close/>
                  <a:moveTo>
                    <a:pt x="127802" y="11946"/>
                  </a:moveTo>
                  <a:lnTo>
                    <a:pt x="128370" y="12136"/>
                  </a:lnTo>
                  <a:lnTo>
                    <a:pt x="127612" y="12325"/>
                  </a:lnTo>
                  <a:lnTo>
                    <a:pt x="127612" y="12136"/>
                  </a:lnTo>
                  <a:lnTo>
                    <a:pt x="127802" y="11946"/>
                  </a:lnTo>
                  <a:close/>
                  <a:moveTo>
                    <a:pt x="129318" y="11946"/>
                  </a:moveTo>
                  <a:lnTo>
                    <a:pt x="129508" y="12136"/>
                  </a:lnTo>
                  <a:lnTo>
                    <a:pt x="128939" y="12325"/>
                  </a:lnTo>
                  <a:lnTo>
                    <a:pt x="128560" y="12325"/>
                  </a:lnTo>
                  <a:lnTo>
                    <a:pt x="129129" y="12136"/>
                  </a:lnTo>
                  <a:lnTo>
                    <a:pt x="129318" y="11946"/>
                  </a:lnTo>
                  <a:close/>
                  <a:moveTo>
                    <a:pt x="139368" y="11946"/>
                  </a:moveTo>
                  <a:lnTo>
                    <a:pt x="138610" y="12325"/>
                  </a:lnTo>
                  <a:lnTo>
                    <a:pt x="138610" y="12136"/>
                  </a:lnTo>
                  <a:lnTo>
                    <a:pt x="139368" y="11946"/>
                  </a:lnTo>
                  <a:close/>
                  <a:moveTo>
                    <a:pt x="216352" y="12136"/>
                  </a:moveTo>
                  <a:lnTo>
                    <a:pt x="216352" y="12325"/>
                  </a:lnTo>
                  <a:lnTo>
                    <a:pt x="215973" y="12325"/>
                  </a:lnTo>
                  <a:lnTo>
                    <a:pt x="216162" y="12136"/>
                  </a:lnTo>
                  <a:close/>
                  <a:moveTo>
                    <a:pt x="221092" y="11946"/>
                  </a:moveTo>
                  <a:lnTo>
                    <a:pt x="221092" y="12136"/>
                  </a:lnTo>
                  <a:lnTo>
                    <a:pt x="220713" y="12136"/>
                  </a:lnTo>
                  <a:lnTo>
                    <a:pt x="219765" y="12325"/>
                  </a:lnTo>
                  <a:lnTo>
                    <a:pt x="219575" y="12325"/>
                  </a:lnTo>
                  <a:lnTo>
                    <a:pt x="219954" y="12136"/>
                  </a:lnTo>
                  <a:lnTo>
                    <a:pt x="219575" y="11946"/>
                  </a:lnTo>
                  <a:close/>
                  <a:moveTo>
                    <a:pt x="241760" y="12136"/>
                  </a:moveTo>
                  <a:lnTo>
                    <a:pt x="241760" y="12325"/>
                  </a:lnTo>
                  <a:lnTo>
                    <a:pt x="241571" y="12136"/>
                  </a:lnTo>
                  <a:close/>
                  <a:moveTo>
                    <a:pt x="219006" y="12515"/>
                  </a:moveTo>
                  <a:lnTo>
                    <a:pt x="219386" y="12705"/>
                  </a:lnTo>
                  <a:lnTo>
                    <a:pt x="219386" y="12705"/>
                  </a:lnTo>
                  <a:lnTo>
                    <a:pt x="217679" y="12515"/>
                  </a:lnTo>
                  <a:close/>
                  <a:moveTo>
                    <a:pt x="224884" y="12515"/>
                  </a:moveTo>
                  <a:lnTo>
                    <a:pt x="225453" y="12705"/>
                  </a:lnTo>
                  <a:lnTo>
                    <a:pt x="224505" y="12705"/>
                  </a:lnTo>
                  <a:lnTo>
                    <a:pt x="224695" y="12515"/>
                  </a:lnTo>
                  <a:close/>
                  <a:moveTo>
                    <a:pt x="227729" y="12325"/>
                  </a:moveTo>
                  <a:lnTo>
                    <a:pt x="228866" y="12705"/>
                  </a:lnTo>
                  <a:lnTo>
                    <a:pt x="227918" y="12515"/>
                  </a:lnTo>
                  <a:lnTo>
                    <a:pt x="227729" y="12325"/>
                  </a:lnTo>
                  <a:close/>
                  <a:moveTo>
                    <a:pt x="237778" y="12325"/>
                  </a:moveTo>
                  <a:lnTo>
                    <a:pt x="237968" y="12515"/>
                  </a:lnTo>
                  <a:lnTo>
                    <a:pt x="237778" y="12705"/>
                  </a:lnTo>
                  <a:lnTo>
                    <a:pt x="237020" y="12515"/>
                  </a:lnTo>
                  <a:lnTo>
                    <a:pt x="237399" y="12325"/>
                  </a:lnTo>
                  <a:close/>
                  <a:moveTo>
                    <a:pt x="131594" y="12705"/>
                  </a:moveTo>
                  <a:lnTo>
                    <a:pt x="131594" y="12705"/>
                  </a:lnTo>
                  <a:lnTo>
                    <a:pt x="131594" y="12705"/>
                  </a:lnTo>
                  <a:close/>
                  <a:moveTo>
                    <a:pt x="232090" y="12705"/>
                  </a:moveTo>
                  <a:lnTo>
                    <a:pt x="232848" y="12894"/>
                  </a:lnTo>
                  <a:lnTo>
                    <a:pt x="231900" y="12705"/>
                  </a:lnTo>
                  <a:close/>
                  <a:moveTo>
                    <a:pt x="121165" y="12705"/>
                  </a:moveTo>
                  <a:lnTo>
                    <a:pt x="121165" y="12894"/>
                  </a:lnTo>
                  <a:lnTo>
                    <a:pt x="120786" y="12894"/>
                  </a:lnTo>
                  <a:lnTo>
                    <a:pt x="120975" y="12705"/>
                  </a:lnTo>
                  <a:close/>
                  <a:moveTo>
                    <a:pt x="139747" y="12325"/>
                  </a:moveTo>
                  <a:lnTo>
                    <a:pt x="139747" y="12515"/>
                  </a:lnTo>
                  <a:lnTo>
                    <a:pt x="138989" y="12894"/>
                  </a:lnTo>
                  <a:lnTo>
                    <a:pt x="138989" y="12705"/>
                  </a:lnTo>
                  <a:lnTo>
                    <a:pt x="139747" y="12325"/>
                  </a:lnTo>
                  <a:close/>
                  <a:moveTo>
                    <a:pt x="220334" y="12705"/>
                  </a:moveTo>
                  <a:lnTo>
                    <a:pt x="220334" y="12894"/>
                  </a:lnTo>
                  <a:lnTo>
                    <a:pt x="220144" y="12894"/>
                  </a:lnTo>
                  <a:lnTo>
                    <a:pt x="220334" y="12705"/>
                  </a:lnTo>
                  <a:close/>
                  <a:moveTo>
                    <a:pt x="239674" y="12515"/>
                  </a:moveTo>
                  <a:lnTo>
                    <a:pt x="240243" y="12705"/>
                  </a:lnTo>
                  <a:lnTo>
                    <a:pt x="240054" y="12894"/>
                  </a:lnTo>
                  <a:lnTo>
                    <a:pt x="239864" y="12894"/>
                  </a:lnTo>
                  <a:lnTo>
                    <a:pt x="239674" y="12515"/>
                  </a:lnTo>
                  <a:close/>
                  <a:moveTo>
                    <a:pt x="135386" y="12325"/>
                  </a:moveTo>
                  <a:lnTo>
                    <a:pt x="135955" y="12515"/>
                  </a:lnTo>
                  <a:lnTo>
                    <a:pt x="135765" y="12705"/>
                  </a:lnTo>
                  <a:lnTo>
                    <a:pt x="134817" y="13084"/>
                  </a:lnTo>
                  <a:lnTo>
                    <a:pt x="134628" y="12894"/>
                  </a:lnTo>
                  <a:lnTo>
                    <a:pt x="134817" y="12705"/>
                  </a:lnTo>
                  <a:lnTo>
                    <a:pt x="135386" y="12325"/>
                  </a:lnTo>
                  <a:close/>
                  <a:moveTo>
                    <a:pt x="105996" y="13084"/>
                  </a:moveTo>
                  <a:lnTo>
                    <a:pt x="105996" y="13273"/>
                  </a:lnTo>
                  <a:lnTo>
                    <a:pt x="106185" y="13084"/>
                  </a:lnTo>
                  <a:close/>
                  <a:moveTo>
                    <a:pt x="109409" y="12325"/>
                  </a:moveTo>
                  <a:lnTo>
                    <a:pt x="108461" y="12705"/>
                  </a:lnTo>
                  <a:lnTo>
                    <a:pt x="107323" y="13273"/>
                  </a:lnTo>
                  <a:lnTo>
                    <a:pt x="107702" y="12705"/>
                  </a:lnTo>
                  <a:lnTo>
                    <a:pt x="108271" y="12515"/>
                  </a:lnTo>
                  <a:lnTo>
                    <a:pt x="109409" y="12325"/>
                  </a:lnTo>
                  <a:close/>
                  <a:moveTo>
                    <a:pt x="125337" y="13084"/>
                  </a:moveTo>
                  <a:lnTo>
                    <a:pt x="125147" y="13273"/>
                  </a:lnTo>
                  <a:lnTo>
                    <a:pt x="124768" y="13273"/>
                  </a:lnTo>
                  <a:lnTo>
                    <a:pt x="124578" y="13084"/>
                  </a:lnTo>
                  <a:close/>
                  <a:moveTo>
                    <a:pt x="127422" y="12894"/>
                  </a:moveTo>
                  <a:lnTo>
                    <a:pt x="126853" y="13273"/>
                  </a:lnTo>
                  <a:lnTo>
                    <a:pt x="126664" y="13273"/>
                  </a:lnTo>
                  <a:lnTo>
                    <a:pt x="126664" y="13084"/>
                  </a:lnTo>
                  <a:lnTo>
                    <a:pt x="127422" y="12894"/>
                  </a:lnTo>
                  <a:close/>
                  <a:moveTo>
                    <a:pt x="136903" y="12705"/>
                  </a:moveTo>
                  <a:lnTo>
                    <a:pt x="136903" y="12894"/>
                  </a:lnTo>
                  <a:lnTo>
                    <a:pt x="136713" y="12894"/>
                  </a:lnTo>
                  <a:lnTo>
                    <a:pt x="136334" y="13084"/>
                  </a:lnTo>
                  <a:lnTo>
                    <a:pt x="135955" y="13084"/>
                  </a:lnTo>
                  <a:lnTo>
                    <a:pt x="136145" y="13273"/>
                  </a:lnTo>
                  <a:lnTo>
                    <a:pt x="135576" y="13273"/>
                  </a:lnTo>
                  <a:lnTo>
                    <a:pt x="135576" y="13084"/>
                  </a:lnTo>
                  <a:lnTo>
                    <a:pt x="136334" y="12894"/>
                  </a:lnTo>
                  <a:lnTo>
                    <a:pt x="136903" y="12705"/>
                  </a:lnTo>
                  <a:close/>
                  <a:moveTo>
                    <a:pt x="228298" y="12894"/>
                  </a:moveTo>
                  <a:lnTo>
                    <a:pt x="229056" y="13273"/>
                  </a:lnTo>
                  <a:lnTo>
                    <a:pt x="227918" y="13273"/>
                  </a:lnTo>
                  <a:lnTo>
                    <a:pt x="227539" y="13084"/>
                  </a:lnTo>
                  <a:lnTo>
                    <a:pt x="227918" y="13084"/>
                  </a:lnTo>
                  <a:lnTo>
                    <a:pt x="227729" y="12894"/>
                  </a:lnTo>
                  <a:close/>
                  <a:moveTo>
                    <a:pt x="241191" y="12894"/>
                  </a:moveTo>
                  <a:lnTo>
                    <a:pt x="240812" y="13273"/>
                  </a:lnTo>
                  <a:lnTo>
                    <a:pt x="240623" y="13084"/>
                  </a:lnTo>
                  <a:lnTo>
                    <a:pt x="240812" y="13084"/>
                  </a:lnTo>
                  <a:lnTo>
                    <a:pt x="241191" y="12894"/>
                  </a:lnTo>
                  <a:close/>
                  <a:moveTo>
                    <a:pt x="119458" y="13273"/>
                  </a:moveTo>
                  <a:lnTo>
                    <a:pt x="119458" y="13463"/>
                  </a:lnTo>
                  <a:lnTo>
                    <a:pt x="119269" y="13463"/>
                  </a:lnTo>
                  <a:lnTo>
                    <a:pt x="119458" y="13273"/>
                  </a:lnTo>
                  <a:close/>
                  <a:moveTo>
                    <a:pt x="231331" y="13273"/>
                  </a:moveTo>
                  <a:lnTo>
                    <a:pt x="231331" y="13463"/>
                  </a:lnTo>
                  <a:lnTo>
                    <a:pt x="231142" y="13463"/>
                  </a:lnTo>
                  <a:lnTo>
                    <a:pt x="230763" y="13273"/>
                  </a:lnTo>
                  <a:close/>
                  <a:moveTo>
                    <a:pt x="112253" y="12705"/>
                  </a:moveTo>
                  <a:lnTo>
                    <a:pt x="110926" y="13084"/>
                  </a:lnTo>
                  <a:lnTo>
                    <a:pt x="109409" y="13653"/>
                  </a:lnTo>
                  <a:lnTo>
                    <a:pt x="109219" y="13463"/>
                  </a:lnTo>
                  <a:lnTo>
                    <a:pt x="109219" y="13273"/>
                  </a:lnTo>
                  <a:lnTo>
                    <a:pt x="109978" y="13084"/>
                  </a:lnTo>
                  <a:lnTo>
                    <a:pt x="111115" y="12705"/>
                  </a:lnTo>
                  <a:close/>
                  <a:moveTo>
                    <a:pt x="114718" y="13463"/>
                  </a:moveTo>
                  <a:lnTo>
                    <a:pt x="114718" y="13653"/>
                  </a:lnTo>
                  <a:lnTo>
                    <a:pt x="114528" y="13653"/>
                  </a:lnTo>
                  <a:lnTo>
                    <a:pt x="114718" y="13463"/>
                  </a:lnTo>
                  <a:close/>
                  <a:moveTo>
                    <a:pt x="112822" y="13273"/>
                  </a:moveTo>
                  <a:lnTo>
                    <a:pt x="112063" y="13842"/>
                  </a:lnTo>
                  <a:lnTo>
                    <a:pt x="111874" y="13842"/>
                  </a:lnTo>
                  <a:lnTo>
                    <a:pt x="111684" y="13653"/>
                  </a:lnTo>
                  <a:lnTo>
                    <a:pt x="112822" y="13273"/>
                  </a:lnTo>
                  <a:close/>
                  <a:moveTo>
                    <a:pt x="126285" y="13653"/>
                  </a:moveTo>
                  <a:lnTo>
                    <a:pt x="126474" y="13842"/>
                  </a:lnTo>
                  <a:lnTo>
                    <a:pt x="126285" y="13842"/>
                  </a:lnTo>
                  <a:lnTo>
                    <a:pt x="126285" y="13653"/>
                  </a:lnTo>
                  <a:close/>
                  <a:moveTo>
                    <a:pt x="140671" y="13834"/>
                  </a:moveTo>
                  <a:lnTo>
                    <a:pt x="140632" y="13858"/>
                  </a:lnTo>
                  <a:lnTo>
                    <a:pt x="140632" y="13858"/>
                  </a:lnTo>
                  <a:lnTo>
                    <a:pt x="140695" y="13842"/>
                  </a:lnTo>
                  <a:lnTo>
                    <a:pt x="140671" y="13834"/>
                  </a:lnTo>
                  <a:close/>
                  <a:moveTo>
                    <a:pt x="114149" y="13463"/>
                  </a:moveTo>
                  <a:lnTo>
                    <a:pt x="113012" y="14032"/>
                  </a:lnTo>
                  <a:lnTo>
                    <a:pt x="112822" y="14032"/>
                  </a:lnTo>
                  <a:lnTo>
                    <a:pt x="113201" y="13653"/>
                  </a:lnTo>
                  <a:lnTo>
                    <a:pt x="113580" y="13463"/>
                  </a:lnTo>
                  <a:close/>
                  <a:moveTo>
                    <a:pt x="123061" y="13653"/>
                  </a:moveTo>
                  <a:lnTo>
                    <a:pt x="121923" y="14032"/>
                  </a:lnTo>
                  <a:lnTo>
                    <a:pt x="122492" y="13653"/>
                  </a:lnTo>
                  <a:close/>
                  <a:moveTo>
                    <a:pt x="125147" y="13273"/>
                  </a:moveTo>
                  <a:lnTo>
                    <a:pt x="124199" y="14032"/>
                  </a:lnTo>
                  <a:lnTo>
                    <a:pt x="124388" y="13842"/>
                  </a:lnTo>
                  <a:lnTo>
                    <a:pt x="124578" y="13653"/>
                  </a:lnTo>
                  <a:lnTo>
                    <a:pt x="125147" y="13273"/>
                  </a:lnTo>
                  <a:close/>
                  <a:moveTo>
                    <a:pt x="226591" y="12894"/>
                  </a:moveTo>
                  <a:lnTo>
                    <a:pt x="226591" y="13273"/>
                  </a:lnTo>
                  <a:lnTo>
                    <a:pt x="226591" y="13463"/>
                  </a:lnTo>
                  <a:lnTo>
                    <a:pt x="226970" y="13842"/>
                  </a:lnTo>
                  <a:lnTo>
                    <a:pt x="226591" y="14032"/>
                  </a:lnTo>
                  <a:lnTo>
                    <a:pt x="225833" y="14032"/>
                  </a:lnTo>
                  <a:lnTo>
                    <a:pt x="225643" y="13842"/>
                  </a:lnTo>
                  <a:lnTo>
                    <a:pt x="225643" y="13463"/>
                  </a:lnTo>
                  <a:lnTo>
                    <a:pt x="225833" y="13273"/>
                  </a:lnTo>
                  <a:lnTo>
                    <a:pt x="226022" y="13084"/>
                  </a:lnTo>
                  <a:lnTo>
                    <a:pt x="226591" y="12894"/>
                  </a:lnTo>
                  <a:close/>
                  <a:moveTo>
                    <a:pt x="228108" y="13842"/>
                  </a:moveTo>
                  <a:lnTo>
                    <a:pt x="228298" y="14032"/>
                  </a:lnTo>
                  <a:lnTo>
                    <a:pt x="227349" y="14032"/>
                  </a:lnTo>
                  <a:lnTo>
                    <a:pt x="227918" y="13842"/>
                  </a:lnTo>
                  <a:close/>
                  <a:moveTo>
                    <a:pt x="247828" y="13653"/>
                  </a:moveTo>
                  <a:lnTo>
                    <a:pt x="248207" y="13842"/>
                  </a:lnTo>
                  <a:lnTo>
                    <a:pt x="248018" y="14032"/>
                  </a:lnTo>
                  <a:lnTo>
                    <a:pt x="247828" y="14032"/>
                  </a:lnTo>
                  <a:lnTo>
                    <a:pt x="247828" y="13653"/>
                  </a:lnTo>
                  <a:close/>
                  <a:moveTo>
                    <a:pt x="106944" y="13842"/>
                  </a:moveTo>
                  <a:lnTo>
                    <a:pt x="106754" y="14032"/>
                  </a:lnTo>
                  <a:lnTo>
                    <a:pt x="106185" y="14222"/>
                  </a:lnTo>
                  <a:lnTo>
                    <a:pt x="106565" y="14032"/>
                  </a:lnTo>
                  <a:lnTo>
                    <a:pt x="106944" y="13842"/>
                  </a:lnTo>
                  <a:close/>
                  <a:moveTo>
                    <a:pt x="120217" y="14032"/>
                  </a:moveTo>
                  <a:lnTo>
                    <a:pt x="120027" y="14222"/>
                  </a:lnTo>
                  <a:lnTo>
                    <a:pt x="120027" y="14032"/>
                  </a:lnTo>
                  <a:close/>
                  <a:moveTo>
                    <a:pt x="121355" y="14032"/>
                  </a:moveTo>
                  <a:lnTo>
                    <a:pt x="121544" y="14222"/>
                  </a:lnTo>
                  <a:lnTo>
                    <a:pt x="121165" y="14222"/>
                  </a:lnTo>
                  <a:lnTo>
                    <a:pt x="121355" y="14032"/>
                  </a:lnTo>
                  <a:close/>
                  <a:moveTo>
                    <a:pt x="127043" y="13937"/>
                  </a:moveTo>
                  <a:lnTo>
                    <a:pt x="126474" y="14222"/>
                  </a:lnTo>
                  <a:lnTo>
                    <a:pt x="126474" y="14032"/>
                  </a:lnTo>
                  <a:lnTo>
                    <a:pt x="127043" y="13937"/>
                  </a:lnTo>
                  <a:close/>
                  <a:moveTo>
                    <a:pt x="253327" y="14032"/>
                  </a:moveTo>
                  <a:lnTo>
                    <a:pt x="253137" y="14222"/>
                  </a:lnTo>
                  <a:lnTo>
                    <a:pt x="252948" y="14032"/>
                  </a:lnTo>
                  <a:close/>
                  <a:moveTo>
                    <a:pt x="123630" y="13653"/>
                  </a:moveTo>
                  <a:lnTo>
                    <a:pt x="123251" y="14032"/>
                  </a:lnTo>
                  <a:lnTo>
                    <a:pt x="122113" y="14411"/>
                  </a:lnTo>
                  <a:lnTo>
                    <a:pt x="123630" y="13653"/>
                  </a:lnTo>
                  <a:close/>
                  <a:moveTo>
                    <a:pt x="128181" y="13842"/>
                  </a:moveTo>
                  <a:lnTo>
                    <a:pt x="127422" y="14222"/>
                  </a:lnTo>
                  <a:lnTo>
                    <a:pt x="127043" y="14411"/>
                  </a:lnTo>
                  <a:lnTo>
                    <a:pt x="126853" y="14222"/>
                  </a:lnTo>
                  <a:lnTo>
                    <a:pt x="128181" y="13842"/>
                  </a:lnTo>
                  <a:close/>
                  <a:moveTo>
                    <a:pt x="138989" y="14222"/>
                  </a:moveTo>
                  <a:lnTo>
                    <a:pt x="138799" y="14411"/>
                  </a:lnTo>
                  <a:lnTo>
                    <a:pt x="138799" y="14222"/>
                  </a:lnTo>
                  <a:close/>
                  <a:moveTo>
                    <a:pt x="219006" y="14222"/>
                  </a:moveTo>
                  <a:lnTo>
                    <a:pt x="220903" y="14411"/>
                  </a:lnTo>
                  <a:lnTo>
                    <a:pt x="219765" y="14222"/>
                  </a:lnTo>
                  <a:close/>
                  <a:moveTo>
                    <a:pt x="226212" y="14222"/>
                  </a:moveTo>
                  <a:lnTo>
                    <a:pt x="226212" y="14411"/>
                  </a:lnTo>
                  <a:lnTo>
                    <a:pt x="226022" y="14411"/>
                  </a:lnTo>
                  <a:lnTo>
                    <a:pt x="226022" y="14222"/>
                  </a:lnTo>
                  <a:close/>
                  <a:moveTo>
                    <a:pt x="254464" y="14032"/>
                  </a:moveTo>
                  <a:lnTo>
                    <a:pt x="254654" y="14222"/>
                  </a:lnTo>
                  <a:lnTo>
                    <a:pt x="254464" y="14411"/>
                  </a:lnTo>
                  <a:lnTo>
                    <a:pt x="254275" y="14222"/>
                  </a:lnTo>
                  <a:lnTo>
                    <a:pt x="254275" y="14032"/>
                  </a:lnTo>
                  <a:close/>
                  <a:moveTo>
                    <a:pt x="121355" y="14411"/>
                  </a:moveTo>
                  <a:lnTo>
                    <a:pt x="120786" y="14601"/>
                  </a:lnTo>
                  <a:lnTo>
                    <a:pt x="120786" y="14601"/>
                  </a:lnTo>
                  <a:lnTo>
                    <a:pt x="120975" y="14411"/>
                  </a:lnTo>
                  <a:close/>
                  <a:moveTo>
                    <a:pt x="113201" y="14411"/>
                  </a:moveTo>
                  <a:lnTo>
                    <a:pt x="113012" y="14601"/>
                  </a:lnTo>
                  <a:lnTo>
                    <a:pt x="113012" y="14411"/>
                  </a:lnTo>
                  <a:close/>
                  <a:moveTo>
                    <a:pt x="119838" y="14411"/>
                  </a:moveTo>
                  <a:lnTo>
                    <a:pt x="119838" y="14601"/>
                  </a:lnTo>
                  <a:lnTo>
                    <a:pt x="119458" y="14601"/>
                  </a:lnTo>
                  <a:lnTo>
                    <a:pt x="119648" y="14411"/>
                  </a:lnTo>
                  <a:close/>
                  <a:moveTo>
                    <a:pt x="115666" y="13842"/>
                  </a:moveTo>
                  <a:lnTo>
                    <a:pt x="115097" y="14601"/>
                  </a:lnTo>
                  <a:lnTo>
                    <a:pt x="113960" y="14790"/>
                  </a:lnTo>
                  <a:lnTo>
                    <a:pt x="113580" y="14790"/>
                  </a:lnTo>
                  <a:lnTo>
                    <a:pt x="113770" y="14601"/>
                  </a:lnTo>
                  <a:lnTo>
                    <a:pt x="114149" y="14411"/>
                  </a:lnTo>
                  <a:lnTo>
                    <a:pt x="114908" y="14032"/>
                  </a:lnTo>
                  <a:lnTo>
                    <a:pt x="114339" y="14411"/>
                  </a:lnTo>
                  <a:lnTo>
                    <a:pt x="115287" y="14222"/>
                  </a:lnTo>
                  <a:lnTo>
                    <a:pt x="115666" y="13842"/>
                  </a:lnTo>
                  <a:close/>
                  <a:moveTo>
                    <a:pt x="224505" y="14601"/>
                  </a:moveTo>
                  <a:lnTo>
                    <a:pt x="224695" y="14790"/>
                  </a:lnTo>
                  <a:lnTo>
                    <a:pt x="224316" y="14790"/>
                  </a:lnTo>
                  <a:lnTo>
                    <a:pt x="224505" y="14601"/>
                  </a:lnTo>
                  <a:close/>
                  <a:moveTo>
                    <a:pt x="122113" y="14601"/>
                  </a:moveTo>
                  <a:lnTo>
                    <a:pt x="121544" y="14980"/>
                  </a:lnTo>
                  <a:lnTo>
                    <a:pt x="120975" y="14980"/>
                  </a:lnTo>
                  <a:lnTo>
                    <a:pt x="122113" y="14601"/>
                  </a:lnTo>
                  <a:close/>
                  <a:moveTo>
                    <a:pt x="229814" y="14222"/>
                  </a:moveTo>
                  <a:lnTo>
                    <a:pt x="228108" y="14411"/>
                  </a:lnTo>
                  <a:lnTo>
                    <a:pt x="228487" y="14790"/>
                  </a:lnTo>
                  <a:lnTo>
                    <a:pt x="228677" y="14980"/>
                  </a:lnTo>
                  <a:lnTo>
                    <a:pt x="227918" y="14980"/>
                  </a:lnTo>
                  <a:lnTo>
                    <a:pt x="226781" y="14601"/>
                  </a:lnTo>
                  <a:lnTo>
                    <a:pt x="225643" y="14601"/>
                  </a:lnTo>
                  <a:lnTo>
                    <a:pt x="227160" y="14411"/>
                  </a:lnTo>
                  <a:lnTo>
                    <a:pt x="229056" y="14222"/>
                  </a:lnTo>
                  <a:close/>
                  <a:moveTo>
                    <a:pt x="106944" y="14790"/>
                  </a:moveTo>
                  <a:lnTo>
                    <a:pt x="106375" y="15170"/>
                  </a:lnTo>
                  <a:lnTo>
                    <a:pt x="106754" y="14790"/>
                  </a:lnTo>
                  <a:close/>
                  <a:moveTo>
                    <a:pt x="123630" y="14601"/>
                  </a:moveTo>
                  <a:lnTo>
                    <a:pt x="123630" y="14790"/>
                  </a:lnTo>
                  <a:lnTo>
                    <a:pt x="122872" y="14790"/>
                  </a:lnTo>
                  <a:lnTo>
                    <a:pt x="121923" y="15170"/>
                  </a:lnTo>
                  <a:lnTo>
                    <a:pt x="121923" y="15170"/>
                  </a:lnTo>
                  <a:lnTo>
                    <a:pt x="122303" y="14790"/>
                  </a:lnTo>
                  <a:lnTo>
                    <a:pt x="122682" y="14601"/>
                  </a:lnTo>
                  <a:close/>
                  <a:moveTo>
                    <a:pt x="121355" y="14601"/>
                  </a:moveTo>
                  <a:lnTo>
                    <a:pt x="120596" y="14980"/>
                  </a:lnTo>
                  <a:lnTo>
                    <a:pt x="120407" y="15170"/>
                  </a:lnTo>
                  <a:lnTo>
                    <a:pt x="120217" y="14980"/>
                  </a:lnTo>
                  <a:lnTo>
                    <a:pt x="121355" y="14601"/>
                  </a:lnTo>
                  <a:close/>
                  <a:moveTo>
                    <a:pt x="123630" y="14980"/>
                  </a:moveTo>
                  <a:lnTo>
                    <a:pt x="123251" y="15170"/>
                  </a:lnTo>
                  <a:lnTo>
                    <a:pt x="122872" y="15170"/>
                  </a:lnTo>
                  <a:lnTo>
                    <a:pt x="123251" y="14980"/>
                  </a:lnTo>
                  <a:close/>
                  <a:moveTo>
                    <a:pt x="224126" y="15122"/>
                  </a:moveTo>
                  <a:lnTo>
                    <a:pt x="224126" y="15170"/>
                  </a:lnTo>
                  <a:lnTo>
                    <a:pt x="224316" y="15170"/>
                  </a:lnTo>
                  <a:lnTo>
                    <a:pt x="224126" y="15122"/>
                  </a:lnTo>
                  <a:close/>
                  <a:moveTo>
                    <a:pt x="135576" y="14980"/>
                  </a:moveTo>
                  <a:lnTo>
                    <a:pt x="135386" y="15170"/>
                  </a:lnTo>
                  <a:lnTo>
                    <a:pt x="134628" y="15359"/>
                  </a:lnTo>
                  <a:lnTo>
                    <a:pt x="135576" y="14980"/>
                  </a:lnTo>
                  <a:close/>
                  <a:moveTo>
                    <a:pt x="229246" y="15170"/>
                  </a:moveTo>
                  <a:lnTo>
                    <a:pt x="229246" y="15359"/>
                  </a:lnTo>
                  <a:lnTo>
                    <a:pt x="228866" y="15359"/>
                  </a:lnTo>
                  <a:lnTo>
                    <a:pt x="229056" y="15170"/>
                  </a:lnTo>
                  <a:close/>
                  <a:moveTo>
                    <a:pt x="109978" y="14790"/>
                  </a:moveTo>
                  <a:lnTo>
                    <a:pt x="109978" y="14980"/>
                  </a:lnTo>
                  <a:lnTo>
                    <a:pt x="109978" y="15170"/>
                  </a:lnTo>
                  <a:lnTo>
                    <a:pt x="109219" y="15359"/>
                  </a:lnTo>
                  <a:lnTo>
                    <a:pt x="108461" y="15549"/>
                  </a:lnTo>
                  <a:lnTo>
                    <a:pt x="108840" y="15170"/>
                  </a:lnTo>
                  <a:lnTo>
                    <a:pt x="109409" y="14790"/>
                  </a:lnTo>
                  <a:close/>
                  <a:moveTo>
                    <a:pt x="112822" y="14790"/>
                  </a:moveTo>
                  <a:lnTo>
                    <a:pt x="112822" y="14980"/>
                  </a:lnTo>
                  <a:lnTo>
                    <a:pt x="112632" y="15170"/>
                  </a:lnTo>
                  <a:lnTo>
                    <a:pt x="112253" y="15359"/>
                  </a:lnTo>
                  <a:lnTo>
                    <a:pt x="111305" y="15549"/>
                  </a:lnTo>
                  <a:lnTo>
                    <a:pt x="112822" y="14790"/>
                  </a:lnTo>
                  <a:close/>
                  <a:moveTo>
                    <a:pt x="116235" y="15359"/>
                  </a:moveTo>
                  <a:lnTo>
                    <a:pt x="116235" y="15549"/>
                  </a:lnTo>
                  <a:lnTo>
                    <a:pt x="116045" y="15549"/>
                  </a:lnTo>
                  <a:lnTo>
                    <a:pt x="116235" y="15359"/>
                  </a:lnTo>
                  <a:close/>
                  <a:moveTo>
                    <a:pt x="252568" y="15359"/>
                  </a:moveTo>
                  <a:lnTo>
                    <a:pt x="252758" y="15549"/>
                  </a:lnTo>
                  <a:lnTo>
                    <a:pt x="252568" y="15549"/>
                  </a:lnTo>
                  <a:lnTo>
                    <a:pt x="252568" y="15359"/>
                  </a:lnTo>
                  <a:close/>
                  <a:moveTo>
                    <a:pt x="105427" y="14411"/>
                  </a:moveTo>
                  <a:lnTo>
                    <a:pt x="104858" y="14980"/>
                  </a:lnTo>
                  <a:lnTo>
                    <a:pt x="103531" y="15738"/>
                  </a:lnTo>
                  <a:lnTo>
                    <a:pt x="104100" y="15170"/>
                  </a:lnTo>
                  <a:lnTo>
                    <a:pt x="104289" y="14980"/>
                  </a:lnTo>
                  <a:lnTo>
                    <a:pt x="104289" y="14980"/>
                  </a:lnTo>
                  <a:lnTo>
                    <a:pt x="103531" y="15170"/>
                  </a:lnTo>
                  <a:lnTo>
                    <a:pt x="102772" y="15549"/>
                  </a:lnTo>
                  <a:lnTo>
                    <a:pt x="103531" y="14980"/>
                  </a:lnTo>
                  <a:lnTo>
                    <a:pt x="102962" y="15170"/>
                  </a:lnTo>
                  <a:lnTo>
                    <a:pt x="103152" y="14980"/>
                  </a:lnTo>
                  <a:lnTo>
                    <a:pt x="104668" y="14601"/>
                  </a:lnTo>
                  <a:lnTo>
                    <a:pt x="105237" y="14411"/>
                  </a:lnTo>
                  <a:close/>
                  <a:moveTo>
                    <a:pt x="106565" y="14411"/>
                  </a:moveTo>
                  <a:lnTo>
                    <a:pt x="104668" y="15549"/>
                  </a:lnTo>
                  <a:lnTo>
                    <a:pt x="104289" y="15738"/>
                  </a:lnTo>
                  <a:lnTo>
                    <a:pt x="104289" y="15549"/>
                  </a:lnTo>
                  <a:lnTo>
                    <a:pt x="104858" y="15170"/>
                  </a:lnTo>
                  <a:lnTo>
                    <a:pt x="106565" y="14411"/>
                  </a:lnTo>
                  <a:close/>
                  <a:moveTo>
                    <a:pt x="133869" y="15549"/>
                  </a:moveTo>
                  <a:lnTo>
                    <a:pt x="133869" y="15738"/>
                  </a:lnTo>
                  <a:lnTo>
                    <a:pt x="133680" y="15738"/>
                  </a:lnTo>
                  <a:lnTo>
                    <a:pt x="133680" y="15549"/>
                  </a:lnTo>
                  <a:close/>
                  <a:moveTo>
                    <a:pt x="257498" y="15170"/>
                  </a:moveTo>
                  <a:lnTo>
                    <a:pt x="257210" y="15218"/>
                  </a:lnTo>
                  <a:lnTo>
                    <a:pt x="258446" y="15872"/>
                  </a:lnTo>
                  <a:lnTo>
                    <a:pt x="258446" y="15738"/>
                  </a:lnTo>
                  <a:lnTo>
                    <a:pt x="257878" y="15359"/>
                  </a:lnTo>
                  <a:lnTo>
                    <a:pt x="257498" y="15170"/>
                  </a:lnTo>
                  <a:close/>
                  <a:moveTo>
                    <a:pt x="118510" y="15549"/>
                  </a:moveTo>
                  <a:lnTo>
                    <a:pt x="118321" y="15738"/>
                  </a:lnTo>
                  <a:lnTo>
                    <a:pt x="117942" y="15928"/>
                  </a:lnTo>
                  <a:lnTo>
                    <a:pt x="118131" y="15738"/>
                  </a:lnTo>
                  <a:lnTo>
                    <a:pt x="118510" y="15549"/>
                  </a:lnTo>
                  <a:close/>
                  <a:moveTo>
                    <a:pt x="115666" y="15738"/>
                  </a:moveTo>
                  <a:lnTo>
                    <a:pt x="115856" y="15928"/>
                  </a:lnTo>
                  <a:lnTo>
                    <a:pt x="115666" y="15928"/>
                  </a:lnTo>
                  <a:lnTo>
                    <a:pt x="115666" y="15738"/>
                  </a:lnTo>
                  <a:close/>
                  <a:moveTo>
                    <a:pt x="131215" y="15738"/>
                  </a:moveTo>
                  <a:lnTo>
                    <a:pt x="131025" y="15928"/>
                  </a:lnTo>
                  <a:lnTo>
                    <a:pt x="130835" y="15738"/>
                  </a:lnTo>
                  <a:close/>
                  <a:moveTo>
                    <a:pt x="229814" y="15549"/>
                  </a:moveTo>
                  <a:lnTo>
                    <a:pt x="230194" y="15738"/>
                  </a:lnTo>
                  <a:lnTo>
                    <a:pt x="230383" y="15738"/>
                  </a:lnTo>
                  <a:lnTo>
                    <a:pt x="230194" y="15928"/>
                  </a:lnTo>
                  <a:lnTo>
                    <a:pt x="229625" y="15738"/>
                  </a:lnTo>
                  <a:lnTo>
                    <a:pt x="229625" y="15549"/>
                  </a:lnTo>
                  <a:close/>
                  <a:moveTo>
                    <a:pt x="126285" y="15549"/>
                  </a:moveTo>
                  <a:lnTo>
                    <a:pt x="126285" y="15738"/>
                  </a:lnTo>
                  <a:lnTo>
                    <a:pt x="125905" y="16118"/>
                  </a:lnTo>
                  <a:lnTo>
                    <a:pt x="125526" y="16307"/>
                  </a:lnTo>
                  <a:lnTo>
                    <a:pt x="125716" y="16118"/>
                  </a:lnTo>
                  <a:lnTo>
                    <a:pt x="125716" y="15738"/>
                  </a:lnTo>
                  <a:lnTo>
                    <a:pt x="126095" y="15549"/>
                  </a:lnTo>
                  <a:close/>
                  <a:moveTo>
                    <a:pt x="104479" y="15928"/>
                  </a:moveTo>
                  <a:lnTo>
                    <a:pt x="104479" y="16118"/>
                  </a:lnTo>
                  <a:lnTo>
                    <a:pt x="103531" y="16497"/>
                  </a:lnTo>
                  <a:lnTo>
                    <a:pt x="104289" y="15928"/>
                  </a:lnTo>
                  <a:close/>
                  <a:moveTo>
                    <a:pt x="231521" y="16118"/>
                  </a:moveTo>
                  <a:lnTo>
                    <a:pt x="232090" y="16307"/>
                  </a:lnTo>
                  <a:lnTo>
                    <a:pt x="232469" y="16307"/>
                  </a:lnTo>
                  <a:lnTo>
                    <a:pt x="233607" y="16497"/>
                  </a:lnTo>
                  <a:lnTo>
                    <a:pt x="232469" y="16497"/>
                  </a:lnTo>
                  <a:lnTo>
                    <a:pt x="231521" y="16118"/>
                  </a:lnTo>
                  <a:close/>
                  <a:moveTo>
                    <a:pt x="111115" y="16118"/>
                  </a:moveTo>
                  <a:lnTo>
                    <a:pt x="111684" y="16307"/>
                  </a:lnTo>
                  <a:lnTo>
                    <a:pt x="110357" y="16687"/>
                  </a:lnTo>
                  <a:lnTo>
                    <a:pt x="110547" y="16497"/>
                  </a:lnTo>
                  <a:lnTo>
                    <a:pt x="111115" y="16118"/>
                  </a:lnTo>
                  <a:close/>
                  <a:moveTo>
                    <a:pt x="127422" y="16497"/>
                  </a:moveTo>
                  <a:lnTo>
                    <a:pt x="126664" y="16687"/>
                  </a:lnTo>
                  <a:lnTo>
                    <a:pt x="126285" y="16687"/>
                  </a:lnTo>
                  <a:lnTo>
                    <a:pt x="126474" y="16497"/>
                  </a:lnTo>
                  <a:close/>
                  <a:moveTo>
                    <a:pt x="130077" y="15928"/>
                  </a:moveTo>
                  <a:lnTo>
                    <a:pt x="130456" y="16118"/>
                  </a:lnTo>
                  <a:lnTo>
                    <a:pt x="130077" y="16307"/>
                  </a:lnTo>
                  <a:lnTo>
                    <a:pt x="129318" y="16497"/>
                  </a:lnTo>
                  <a:lnTo>
                    <a:pt x="128750" y="16687"/>
                  </a:lnTo>
                  <a:lnTo>
                    <a:pt x="128560" y="16687"/>
                  </a:lnTo>
                  <a:lnTo>
                    <a:pt x="128560" y="16497"/>
                  </a:lnTo>
                  <a:lnTo>
                    <a:pt x="129508" y="15928"/>
                  </a:lnTo>
                  <a:close/>
                  <a:moveTo>
                    <a:pt x="237589" y="16497"/>
                  </a:moveTo>
                  <a:lnTo>
                    <a:pt x="237589" y="16687"/>
                  </a:lnTo>
                  <a:lnTo>
                    <a:pt x="237209" y="16687"/>
                  </a:lnTo>
                  <a:lnTo>
                    <a:pt x="237589" y="16497"/>
                  </a:lnTo>
                  <a:close/>
                  <a:moveTo>
                    <a:pt x="105996" y="16687"/>
                  </a:moveTo>
                  <a:lnTo>
                    <a:pt x="105806" y="16876"/>
                  </a:lnTo>
                  <a:lnTo>
                    <a:pt x="105806" y="16687"/>
                  </a:lnTo>
                  <a:close/>
                  <a:moveTo>
                    <a:pt x="109978" y="16687"/>
                  </a:moveTo>
                  <a:lnTo>
                    <a:pt x="109788" y="16876"/>
                  </a:lnTo>
                  <a:lnTo>
                    <a:pt x="109788" y="16687"/>
                  </a:lnTo>
                  <a:close/>
                  <a:moveTo>
                    <a:pt x="124957" y="16687"/>
                  </a:moveTo>
                  <a:lnTo>
                    <a:pt x="124578" y="16876"/>
                  </a:lnTo>
                  <a:lnTo>
                    <a:pt x="124768" y="16687"/>
                  </a:lnTo>
                  <a:close/>
                  <a:moveTo>
                    <a:pt x="228298" y="16687"/>
                  </a:moveTo>
                  <a:lnTo>
                    <a:pt x="228298" y="16876"/>
                  </a:lnTo>
                  <a:lnTo>
                    <a:pt x="228108" y="16876"/>
                  </a:lnTo>
                  <a:lnTo>
                    <a:pt x="228108" y="16687"/>
                  </a:lnTo>
                  <a:close/>
                  <a:moveTo>
                    <a:pt x="251620" y="16497"/>
                  </a:moveTo>
                  <a:lnTo>
                    <a:pt x="251810" y="16687"/>
                  </a:lnTo>
                  <a:lnTo>
                    <a:pt x="251999" y="16687"/>
                  </a:lnTo>
                  <a:lnTo>
                    <a:pt x="251810" y="16876"/>
                  </a:lnTo>
                  <a:lnTo>
                    <a:pt x="251620" y="16687"/>
                  </a:lnTo>
                  <a:lnTo>
                    <a:pt x="251620" y="16497"/>
                  </a:lnTo>
                  <a:close/>
                  <a:moveTo>
                    <a:pt x="259394" y="16497"/>
                  </a:moveTo>
                  <a:lnTo>
                    <a:pt x="259774" y="16687"/>
                  </a:lnTo>
                  <a:lnTo>
                    <a:pt x="260153" y="16876"/>
                  </a:lnTo>
                  <a:lnTo>
                    <a:pt x="259774" y="16876"/>
                  </a:lnTo>
                  <a:lnTo>
                    <a:pt x="259394" y="16497"/>
                  </a:lnTo>
                  <a:close/>
                  <a:moveTo>
                    <a:pt x="230004" y="16876"/>
                  </a:moveTo>
                  <a:lnTo>
                    <a:pt x="230383" y="17066"/>
                  </a:lnTo>
                  <a:lnTo>
                    <a:pt x="229814" y="17066"/>
                  </a:lnTo>
                  <a:lnTo>
                    <a:pt x="229625" y="16876"/>
                  </a:lnTo>
                  <a:close/>
                  <a:moveTo>
                    <a:pt x="256361" y="16876"/>
                  </a:moveTo>
                  <a:lnTo>
                    <a:pt x="256550" y="17066"/>
                  </a:lnTo>
                  <a:lnTo>
                    <a:pt x="256171" y="16876"/>
                  </a:lnTo>
                  <a:close/>
                  <a:moveTo>
                    <a:pt x="107323" y="16497"/>
                  </a:moveTo>
                  <a:lnTo>
                    <a:pt x="106565" y="16876"/>
                  </a:lnTo>
                  <a:lnTo>
                    <a:pt x="105806" y="17255"/>
                  </a:lnTo>
                  <a:lnTo>
                    <a:pt x="105806" y="17066"/>
                  </a:lnTo>
                  <a:lnTo>
                    <a:pt x="106375" y="16876"/>
                  </a:lnTo>
                  <a:lnTo>
                    <a:pt x="107323" y="16497"/>
                  </a:lnTo>
                  <a:close/>
                  <a:moveTo>
                    <a:pt x="128939" y="16876"/>
                  </a:moveTo>
                  <a:lnTo>
                    <a:pt x="128750" y="17066"/>
                  </a:lnTo>
                  <a:lnTo>
                    <a:pt x="127802" y="17255"/>
                  </a:lnTo>
                  <a:lnTo>
                    <a:pt x="128370" y="16876"/>
                  </a:lnTo>
                  <a:close/>
                  <a:moveTo>
                    <a:pt x="125716" y="17066"/>
                  </a:moveTo>
                  <a:lnTo>
                    <a:pt x="125526" y="17255"/>
                  </a:lnTo>
                  <a:lnTo>
                    <a:pt x="124768" y="17445"/>
                  </a:lnTo>
                  <a:lnTo>
                    <a:pt x="124768" y="17445"/>
                  </a:lnTo>
                  <a:lnTo>
                    <a:pt x="125716" y="17066"/>
                  </a:lnTo>
                  <a:close/>
                  <a:moveTo>
                    <a:pt x="108271" y="16687"/>
                  </a:moveTo>
                  <a:lnTo>
                    <a:pt x="108082" y="17066"/>
                  </a:lnTo>
                  <a:lnTo>
                    <a:pt x="107133" y="17445"/>
                  </a:lnTo>
                  <a:lnTo>
                    <a:pt x="106754" y="17445"/>
                  </a:lnTo>
                  <a:lnTo>
                    <a:pt x="106565" y="17255"/>
                  </a:lnTo>
                  <a:lnTo>
                    <a:pt x="106565" y="17066"/>
                  </a:lnTo>
                  <a:lnTo>
                    <a:pt x="107323" y="17066"/>
                  </a:lnTo>
                  <a:lnTo>
                    <a:pt x="107892" y="16687"/>
                  </a:lnTo>
                  <a:close/>
                  <a:moveTo>
                    <a:pt x="233228" y="17255"/>
                  </a:moveTo>
                  <a:lnTo>
                    <a:pt x="233986" y="17445"/>
                  </a:lnTo>
                  <a:lnTo>
                    <a:pt x="232659" y="17445"/>
                  </a:lnTo>
                  <a:lnTo>
                    <a:pt x="232848" y="17255"/>
                  </a:lnTo>
                  <a:close/>
                  <a:moveTo>
                    <a:pt x="234744" y="17255"/>
                  </a:moveTo>
                  <a:lnTo>
                    <a:pt x="235124" y="17445"/>
                  </a:lnTo>
                  <a:lnTo>
                    <a:pt x="234934" y="17445"/>
                  </a:lnTo>
                  <a:lnTo>
                    <a:pt x="234555" y="17255"/>
                  </a:lnTo>
                  <a:close/>
                  <a:moveTo>
                    <a:pt x="234744" y="16876"/>
                  </a:moveTo>
                  <a:lnTo>
                    <a:pt x="235882" y="17066"/>
                  </a:lnTo>
                  <a:lnTo>
                    <a:pt x="237209" y="17066"/>
                  </a:lnTo>
                  <a:lnTo>
                    <a:pt x="236830" y="17255"/>
                  </a:lnTo>
                  <a:lnTo>
                    <a:pt x="236641" y="17255"/>
                  </a:lnTo>
                  <a:lnTo>
                    <a:pt x="237020" y="17445"/>
                  </a:lnTo>
                  <a:lnTo>
                    <a:pt x="236261" y="17445"/>
                  </a:lnTo>
                  <a:lnTo>
                    <a:pt x="236641" y="17255"/>
                  </a:lnTo>
                  <a:lnTo>
                    <a:pt x="236072" y="17255"/>
                  </a:lnTo>
                  <a:lnTo>
                    <a:pt x="235313" y="17066"/>
                  </a:lnTo>
                  <a:lnTo>
                    <a:pt x="234744" y="16876"/>
                  </a:lnTo>
                  <a:close/>
                  <a:moveTo>
                    <a:pt x="101255" y="17445"/>
                  </a:moveTo>
                  <a:lnTo>
                    <a:pt x="101255" y="17635"/>
                  </a:lnTo>
                  <a:lnTo>
                    <a:pt x="101066" y="17635"/>
                  </a:lnTo>
                  <a:lnTo>
                    <a:pt x="101255" y="17445"/>
                  </a:lnTo>
                  <a:close/>
                  <a:moveTo>
                    <a:pt x="125147" y="17066"/>
                  </a:moveTo>
                  <a:lnTo>
                    <a:pt x="124578" y="17445"/>
                  </a:lnTo>
                  <a:lnTo>
                    <a:pt x="124009" y="17635"/>
                  </a:lnTo>
                  <a:lnTo>
                    <a:pt x="123630" y="17635"/>
                  </a:lnTo>
                  <a:lnTo>
                    <a:pt x="124009" y="17445"/>
                  </a:lnTo>
                  <a:lnTo>
                    <a:pt x="125147" y="17066"/>
                  </a:lnTo>
                  <a:close/>
                  <a:moveTo>
                    <a:pt x="252568" y="17255"/>
                  </a:moveTo>
                  <a:lnTo>
                    <a:pt x="252568" y="17635"/>
                  </a:lnTo>
                  <a:lnTo>
                    <a:pt x="252189" y="17635"/>
                  </a:lnTo>
                  <a:lnTo>
                    <a:pt x="252189" y="17445"/>
                  </a:lnTo>
                  <a:lnTo>
                    <a:pt x="252189" y="17255"/>
                  </a:lnTo>
                  <a:close/>
                  <a:moveTo>
                    <a:pt x="252758" y="17255"/>
                  </a:moveTo>
                  <a:lnTo>
                    <a:pt x="253706" y="17635"/>
                  </a:lnTo>
                  <a:lnTo>
                    <a:pt x="254085" y="17824"/>
                  </a:lnTo>
                  <a:lnTo>
                    <a:pt x="253706" y="17824"/>
                  </a:lnTo>
                  <a:lnTo>
                    <a:pt x="252568" y="17255"/>
                  </a:lnTo>
                  <a:close/>
                  <a:moveTo>
                    <a:pt x="98980" y="17635"/>
                  </a:moveTo>
                  <a:lnTo>
                    <a:pt x="98980" y="17824"/>
                  </a:lnTo>
                  <a:lnTo>
                    <a:pt x="98790" y="18014"/>
                  </a:lnTo>
                  <a:lnTo>
                    <a:pt x="98790" y="17824"/>
                  </a:lnTo>
                  <a:lnTo>
                    <a:pt x="98980" y="17635"/>
                  </a:lnTo>
                  <a:close/>
                  <a:moveTo>
                    <a:pt x="233986" y="17635"/>
                  </a:moveTo>
                  <a:lnTo>
                    <a:pt x="233986" y="17824"/>
                  </a:lnTo>
                  <a:lnTo>
                    <a:pt x="234176" y="17824"/>
                  </a:lnTo>
                  <a:lnTo>
                    <a:pt x="234365" y="18014"/>
                  </a:lnTo>
                  <a:lnTo>
                    <a:pt x="233986" y="18014"/>
                  </a:lnTo>
                  <a:lnTo>
                    <a:pt x="233986" y="17824"/>
                  </a:lnTo>
                  <a:lnTo>
                    <a:pt x="233796" y="17635"/>
                  </a:lnTo>
                  <a:close/>
                  <a:moveTo>
                    <a:pt x="234555" y="17445"/>
                  </a:moveTo>
                  <a:lnTo>
                    <a:pt x="234934" y="17635"/>
                  </a:lnTo>
                  <a:lnTo>
                    <a:pt x="235882" y="18014"/>
                  </a:lnTo>
                  <a:lnTo>
                    <a:pt x="235503" y="18014"/>
                  </a:lnTo>
                  <a:lnTo>
                    <a:pt x="235124" y="17824"/>
                  </a:lnTo>
                  <a:lnTo>
                    <a:pt x="234176" y="17635"/>
                  </a:lnTo>
                  <a:lnTo>
                    <a:pt x="234555" y="17445"/>
                  </a:lnTo>
                  <a:close/>
                  <a:moveTo>
                    <a:pt x="107892" y="17635"/>
                  </a:moveTo>
                  <a:lnTo>
                    <a:pt x="106944" y="18203"/>
                  </a:lnTo>
                  <a:lnTo>
                    <a:pt x="105806" y="18393"/>
                  </a:lnTo>
                  <a:lnTo>
                    <a:pt x="106754" y="18014"/>
                  </a:lnTo>
                  <a:lnTo>
                    <a:pt x="107323" y="17824"/>
                  </a:lnTo>
                  <a:lnTo>
                    <a:pt x="107892" y="17635"/>
                  </a:lnTo>
                  <a:close/>
                  <a:moveTo>
                    <a:pt x="234934" y="18014"/>
                  </a:moveTo>
                  <a:lnTo>
                    <a:pt x="235693" y="18203"/>
                  </a:lnTo>
                  <a:lnTo>
                    <a:pt x="234934" y="18393"/>
                  </a:lnTo>
                  <a:lnTo>
                    <a:pt x="234744" y="18393"/>
                  </a:lnTo>
                  <a:lnTo>
                    <a:pt x="234934" y="18014"/>
                  </a:lnTo>
                  <a:close/>
                  <a:moveTo>
                    <a:pt x="100307" y="17824"/>
                  </a:moveTo>
                  <a:lnTo>
                    <a:pt x="99928" y="18203"/>
                  </a:lnTo>
                  <a:lnTo>
                    <a:pt x="99170" y="18583"/>
                  </a:lnTo>
                  <a:lnTo>
                    <a:pt x="99170" y="18583"/>
                  </a:lnTo>
                  <a:lnTo>
                    <a:pt x="100307" y="17824"/>
                  </a:lnTo>
                  <a:close/>
                  <a:moveTo>
                    <a:pt x="127043" y="18203"/>
                  </a:moveTo>
                  <a:lnTo>
                    <a:pt x="126285" y="18583"/>
                  </a:lnTo>
                  <a:lnTo>
                    <a:pt x="125526" y="18393"/>
                  </a:lnTo>
                  <a:lnTo>
                    <a:pt x="125905" y="18203"/>
                  </a:lnTo>
                  <a:close/>
                  <a:moveTo>
                    <a:pt x="106375" y="17635"/>
                  </a:moveTo>
                  <a:lnTo>
                    <a:pt x="105996" y="18014"/>
                  </a:lnTo>
                  <a:lnTo>
                    <a:pt x="105048" y="18583"/>
                  </a:lnTo>
                  <a:lnTo>
                    <a:pt x="104100" y="18772"/>
                  </a:lnTo>
                  <a:lnTo>
                    <a:pt x="104858" y="18014"/>
                  </a:lnTo>
                  <a:lnTo>
                    <a:pt x="105427" y="17824"/>
                  </a:lnTo>
                  <a:lnTo>
                    <a:pt x="105806" y="17824"/>
                  </a:lnTo>
                  <a:lnTo>
                    <a:pt x="106375" y="17635"/>
                  </a:lnTo>
                  <a:close/>
                  <a:moveTo>
                    <a:pt x="233796" y="18583"/>
                  </a:moveTo>
                  <a:lnTo>
                    <a:pt x="234934" y="18772"/>
                  </a:lnTo>
                  <a:lnTo>
                    <a:pt x="234176" y="18772"/>
                  </a:lnTo>
                  <a:lnTo>
                    <a:pt x="233607" y="18583"/>
                  </a:lnTo>
                  <a:close/>
                  <a:moveTo>
                    <a:pt x="261291" y="18393"/>
                  </a:moveTo>
                  <a:lnTo>
                    <a:pt x="261480" y="18583"/>
                  </a:lnTo>
                  <a:lnTo>
                    <a:pt x="261480" y="18772"/>
                  </a:lnTo>
                  <a:lnTo>
                    <a:pt x="261291" y="18583"/>
                  </a:lnTo>
                  <a:lnTo>
                    <a:pt x="261291" y="18393"/>
                  </a:lnTo>
                  <a:close/>
                  <a:moveTo>
                    <a:pt x="255981" y="18393"/>
                  </a:moveTo>
                  <a:lnTo>
                    <a:pt x="256550" y="18772"/>
                  </a:lnTo>
                  <a:lnTo>
                    <a:pt x="256740" y="18772"/>
                  </a:lnTo>
                  <a:lnTo>
                    <a:pt x="257309" y="18962"/>
                  </a:lnTo>
                  <a:lnTo>
                    <a:pt x="256550" y="18772"/>
                  </a:lnTo>
                  <a:lnTo>
                    <a:pt x="255413" y="18393"/>
                  </a:lnTo>
                  <a:close/>
                  <a:moveTo>
                    <a:pt x="98601" y="18583"/>
                  </a:moveTo>
                  <a:lnTo>
                    <a:pt x="98601" y="18772"/>
                  </a:lnTo>
                  <a:lnTo>
                    <a:pt x="98411" y="18962"/>
                  </a:lnTo>
                  <a:lnTo>
                    <a:pt x="98411" y="18772"/>
                  </a:lnTo>
                  <a:lnTo>
                    <a:pt x="98601" y="18583"/>
                  </a:lnTo>
                  <a:close/>
                  <a:moveTo>
                    <a:pt x="236261" y="18962"/>
                  </a:moveTo>
                  <a:lnTo>
                    <a:pt x="236261" y="19152"/>
                  </a:lnTo>
                  <a:lnTo>
                    <a:pt x="236072" y="18962"/>
                  </a:lnTo>
                  <a:close/>
                  <a:moveTo>
                    <a:pt x="124578" y="17635"/>
                  </a:moveTo>
                  <a:lnTo>
                    <a:pt x="124957" y="17824"/>
                  </a:lnTo>
                  <a:lnTo>
                    <a:pt x="125526" y="17635"/>
                  </a:lnTo>
                  <a:lnTo>
                    <a:pt x="125526" y="17635"/>
                  </a:lnTo>
                  <a:lnTo>
                    <a:pt x="125337" y="17824"/>
                  </a:lnTo>
                  <a:lnTo>
                    <a:pt x="123820" y="18772"/>
                  </a:lnTo>
                  <a:lnTo>
                    <a:pt x="122113" y="19531"/>
                  </a:lnTo>
                  <a:lnTo>
                    <a:pt x="121734" y="19531"/>
                  </a:lnTo>
                  <a:lnTo>
                    <a:pt x="121923" y="19152"/>
                  </a:lnTo>
                  <a:lnTo>
                    <a:pt x="121544" y="19152"/>
                  </a:lnTo>
                  <a:lnTo>
                    <a:pt x="121734" y="18962"/>
                  </a:lnTo>
                  <a:lnTo>
                    <a:pt x="122682" y="18393"/>
                  </a:lnTo>
                  <a:lnTo>
                    <a:pt x="124009" y="17824"/>
                  </a:lnTo>
                  <a:lnTo>
                    <a:pt x="124578" y="17635"/>
                  </a:lnTo>
                  <a:close/>
                  <a:moveTo>
                    <a:pt x="126474" y="18772"/>
                  </a:moveTo>
                  <a:lnTo>
                    <a:pt x="125905" y="19341"/>
                  </a:lnTo>
                  <a:lnTo>
                    <a:pt x="125337" y="19531"/>
                  </a:lnTo>
                  <a:lnTo>
                    <a:pt x="124957" y="19720"/>
                  </a:lnTo>
                  <a:lnTo>
                    <a:pt x="125716" y="19152"/>
                  </a:lnTo>
                  <a:lnTo>
                    <a:pt x="126474" y="18772"/>
                  </a:lnTo>
                  <a:close/>
                  <a:moveTo>
                    <a:pt x="235313" y="19531"/>
                  </a:moveTo>
                  <a:lnTo>
                    <a:pt x="235693" y="19720"/>
                  </a:lnTo>
                  <a:lnTo>
                    <a:pt x="235313" y="19720"/>
                  </a:lnTo>
                  <a:lnTo>
                    <a:pt x="235313" y="19531"/>
                  </a:lnTo>
                  <a:close/>
                  <a:moveTo>
                    <a:pt x="93860" y="19531"/>
                  </a:moveTo>
                  <a:lnTo>
                    <a:pt x="93102" y="19910"/>
                  </a:lnTo>
                  <a:lnTo>
                    <a:pt x="93254" y="19910"/>
                  </a:lnTo>
                  <a:lnTo>
                    <a:pt x="93766" y="19626"/>
                  </a:lnTo>
                  <a:lnTo>
                    <a:pt x="93766" y="19626"/>
                  </a:lnTo>
                  <a:lnTo>
                    <a:pt x="93860" y="19531"/>
                  </a:lnTo>
                  <a:close/>
                  <a:moveTo>
                    <a:pt x="96515" y="19720"/>
                  </a:moveTo>
                  <a:lnTo>
                    <a:pt x="96705" y="19910"/>
                  </a:lnTo>
                  <a:lnTo>
                    <a:pt x="96325" y="19910"/>
                  </a:lnTo>
                  <a:lnTo>
                    <a:pt x="96515" y="19720"/>
                  </a:lnTo>
                  <a:close/>
                  <a:moveTo>
                    <a:pt x="233417" y="20289"/>
                  </a:moveTo>
                  <a:lnTo>
                    <a:pt x="233228" y="20479"/>
                  </a:lnTo>
                  <a:lnTo>
                    <a:pt x="233607" y="20479"/>
                  </a:lnTo>
                  <a:lnTo>
                    <a:pt x="233607" y="20289"/>
                  </a:lnTo>
                  <a:close/>
                  <a:moveTo>
                    <a:pt x="119269" y="20479"/>
                  </a:moveTo>
                  <a:lnTo>
                    <a:pt x="118131" y="21048"/>
                  </a:lnTo>
                  <a:lnTo>
                    <a:pt x="118131" y="21048"/>
                  </a:lnTo>
                  <a:lnTo>
                    <a:pt x="118700" y="20668"/>
                  </a:lnTo>
                  <a:lnTo>
                    <a:pt x="119269" y="20479"/>
                  </a:lnTo>
                  <a:close/>
                  <a:moveTo>
                    <a:pt x="121734" y="21048"/>
                  </a:moveTo>
                  <a:lnTo>
                    <a:pt x="121734" y="21048"/>
                  </a:lnTo>
                  <a:lnTo>
                    <a:pt x="121734" y="21048"/>
                  </a:lnTo>
                  <a:close/>
                  <a:moveTo>
                    <a:pt x="239485" y="20858"/>
                  </a:moveTo>
                  <a:lnTo>
                    <a:pt x="239485" y="21048"/>
                  </a:lnTo>
                  <a:lnTo>
                    <a:pt x="239295" y="21048"/>
                  </a:lnTo>
                  <a:lnTo>
                    <a:pt x="239295" y="20858"/>
                  </a:lnTo>
                  <a:close/>
                  <a:moveTo>
                    <a:pt x="88362" y="21806"/>
                  </a:moveTo>
                  <a:lnTo>
                    <a:pt x="87603" y="22375"/>
                  </a:lnTo>
                  <a:lnTo>
                    <a:pt x="87034" y="22375"/>
                  </a:lnTo>
                  <a:lnTo>
                    <a:pt x="87982" y="21996"/>
                  </a:lnTo>
                  <a:lnTo>
                    <a:pt x="88362" y="21806"/>
                  </a:lnTo>
                  <a:close/>
                  <a:moveTo>
                    <a:pt x="114718" y="22754"/>
                  </a:moveTo>
                  <a:lnTo>
                    <a:pt x="114908" y="22944"/>
                  </a:lnTo>
                  <a:lnTo>
                    <a:pt x="114528" y="22944"/>
                  </a:lnTo>
                  <a:lnTo>
                    <a:pt x="114718" y="22754"/>
                  </a:lnTo>
                  <a:close/>
                  <a:moveTo>
                    <a:pt x="243277" y="22565"/>
                  </a:moveTo>
                  <a:lnTo>
                    <a:pt x="243088" y="22754"/>
                  </a:lnTo>
                  <a:lnTo>
                    <a:pt x="242329" y="22944"/>
                  </a:lnTo>
                  <a:lnTo>
                    <a:pt x="241760" y="23133"/>
                  </a:lnTo>
                  <a:lnTo>
                    <a:pt x="241760" y="23133"/>
                  </a:lnTo>
                  <a:lnTo>
                    <a:pt x="241950" y="22754"/>
                  </a:lnTo>
                  <a:lnTo>
                    <a:pt x="242519" y="22754"/>
                  </a:lnTo>
                  <a:lnTo>
                    <a:pt x="242519" y="22565"/>
                  </a:lnTo>
                  <a:close/>
                  <a:moveTo>
                    <a:pt x="86465" y="22944"/>
                  </a:moveTo>
                  <a:lnTo>
                    <a:pt x="86276" y="23133"/>
                  </a:lnTo>
                  <a:lnTo>
                    <a:pt x="85897" y="23323"/>
                  </a:lnTo>
                  <a:lnTo>
                    <a:pt x="85897" y="23133"/>
                  </a:lnTo>
                  <a:lnTo>
                    <a:pt x="86086" y="23133"/>
                  </a:lnTo>
                  <a:lnTo>
                    <a:pt x="86465" y="22944"/>
                  </a:lnTo>
                  <a:close/>
                  <a:moveTo>
                    <a:pt x="240812" y="22944"/>
                  </a:moveTo>
                  <a:lnTo>
                    <a:pt x="242898" y="23513"/>
                  </a:lnTo>
                  <a:lnTo>
                    <a:pt x="241191" y="23323"/>
                  </a:lnTo>
                  <a:lnTo>
                    <a:pt x="240433" y="22944"/>
                  </a:lnTo>
                  <a:close/>
                  <a:moveTo>
                    <a:pt x="267927" y="22754"/>
                  </a:moveTo>
                  <a:lnTo>
                    <a:pt x="268686" y="23513"/>
                  </a:lnTo>
                  <a:lnTo>
                    <a:pt x="267927" y="22944"/>
                  </a:lnTo>
                  <a:lnTo>
                    <a:pt x="267737" y="22754"/>
                  </a:lnTo>
                  <a:close/>
                  <a:moveTo>
                    <a:pt x="87034" y="22944"/>
                  </a:moveTo>
                  <a:lnTo>
                    <a:pt x="87224" y="23133"/>
                  </a:lnTo>
                  <a:lnTo>
                    <a:pt x="87224" y="23323"/>
                  </a:lnTo>
                  <a:lnTo>
                    <a:pt x="86276" y="23702"/>
                  </a:lnTo>
                  <a:lnTo>
                    <a:pt x="85328" y="23892"/>
                  </a:lnTo>
                  <a:lnTo>
                    <a:pt x="85328" y="23892"/>
                  </a:lnTo>
                  <a:lnTo>
                    <a:pt x="86465" y="23133"/>
                  </a:lnTo>
                  <a:lnTo>
                    <a:pt x="87034" y="22944"/>
                  </a:lnTo>
                  <a:close/>
                  <a:moveTo>
                    <a:pt x="89093" y="23296"/>
                  </a:moveTo>
                  <a:lnTo>
                    <a:pt x="88551" y="23702"/>
                  </a:lnTo>
                  <a:lnTo>
                    <a:pt x="87413" y="23892"/>
                  </a:lnTo>
                  <a:lnTo>
                    <a:pt x="87603" y="23702"/>
                  </a:lnTo>
                  <a:lnTo>
                    <a:pt x="88172" y="23323"/>
                  </a:lnTo>
                  <a:lnTo>
                    <a:pt x="88551" y="23323"/>
                  </a:lnTo>
                  <a:lnTo>
                    <a:pt x="88551" y="23513"/>
                  </a:lnTo>
                  <a:lnTo>
                    <a:pt x="89093" y="23296"/>
                  </a:lnTo>
                  <a:close/>
                  <a:moveTo>
                    <a:pt x="242139" y="23702"/>
                  </a:moveTo>
                  <a:lnTo>
                    <a:pt x="242708" y="24081"/>
                  </a:lnTo>
                  <a:lnTo>
                    <a:pt x="242708" y="24081"/>
                  </a:lnTo>
                  <a:lnTo>
                    <a:pt x="241571" y="23892"/>
                  </a:lnTo>
                  <a:lnTo>
                    <a:pt x="241760" y="23702"/>
                  </a:lnTo>
                  <a:close/>
                  <a:moveTo>
                    <a:pt x="84190" y="24081"/>
                  </a:moveTo>
                  <a:lnTo>
                    <a:pt x="84000" y="24271"/>
                  </a:lnTo>
                  <a:lnTo>
                    <a:pt x="84190" y="24208"/>
                  </a:lnTo>
                  <a:lnTo>
                    <a:pt x="84190" y="24208"/>
                  </a:lnTo>
                  <a:lnTo>
                    <a:pt x="84380" y="24081"/>
                  </a:lnTo>
                  <a:close/>
                  <a:moveTo>
                    <a:pt x="268875" y="23892"/>
                  </a:moveTo>
                  <a:lnTo>
                    <a:pt x="268875" y="24081"/>
                  </a:lnTo>
                  <a:lnTo>
                    <a:pt x="268875" y="24271"/>
                  </a:lnTo>
                  <a:lnTo>
                    <a:pt x="268686" y="24081"/>
                  </a:lnTo>
                  <a:lnTo>
                    <a:pt x="268686" y="23892"/>
                  </a:lnTo>
                  <a:close/>
                  <a:moveTo>
                    <a:pt x="86655" y="24081"/>
                  </a:moveTo>
                  <a:lnTo>
                    <a:pt x="86276" y="24461"/>
                  </a:lnTo>
                  <a:lnTo>
                    <a:pt x="85897" y="24650"/>
                  </a:lnTo>
                  <a:lnTo>
                    <a:pt x="85707" y="24650"/>
                  </a:lnTo>
                  <a:lnTo>
                    <a:pt x="86086" y="24271"/>
                  </a:lnTo>
                  <a:lnTo>
                    <a:pt x="86655" y="24081"/>
                  </a:lnTo>
                  <a:close/>
                  <a:moveTo>
                    <a:pt x="269444" y="23892"/>
                  </a:moveTo>
                  <a:lnTo>
                    <a:pt x="270392" y="24840"/>
                  </a:lnTo>
                  <a:lnTo>
                    <a:pt x="269823" y="24461"/>
                  </a:lnTo>
                  <a:lnTo>
                    <a:pt x="269444" y="24081"/>
                  </a:lnTo>
                  <a:lnTo>
                    <a:pt x="269444" y="23892"/>
                  </a:lnTo>
                  <a:close/>
                  <a:moveTo>
                    <a:pt x="85707" y="24081"/>
                  </a:moveTo>
                  <a:lnTo>
                    <a:pt x="84569" y="25030"/>
                  </a:lnTo>
                  <a:lnTo>
                    <a:pt x="84380" y="25030"/>
                  </a:lnTo>
                  <a:lnTo>
                    <a:pt x="84569" y="24840"/>
                  </a:lnTo>
                  <a:lnTo>
                    <a:pt x="85707" y="24081"/>
                  </a:lnTo>
                  <a:close/>
                  <a:moveTo>
                    <a:pt x="243467" y="24650"/>
                  </a:moveTo>
                  <a:lnTo>
                    <a:pt x="243656" y="24840"/>
                  </a:lnTo>
                  <a:lnTo>
                    <a:pt x="243467" y="25030"/>
                  </a:lnTo>
                  <a:lnTo>
                    <a:pt x="242708" y="24650"/>
                  </a:lnTo>
                  <a:close/>
                  <a:moveTo>
                    <a:pt x="114528" y="25219"/>
                  </a:moveTo>
                  <a:lnTo>
                    <a:pt x="114718" y="25409"/>
                  </a:lnTo>
                  <a:lnTo>
                    <a:pt x="114528" y="25409"/>
                  </a:lnTo>
                  <a:lnTo>
                    <a:pt x="114528" y="25219"/>
                  </a:lnTo>
                  <a:close/>
                  <a:moveTo>
                    <a:pt x="112063" y="25219"/>
                  </a:moveTo>
                  <a:lnTo>
                    <a:pt x="112063" y="25409"/>
                  </a:lnTo>
                  <a:lnTo>
                    <a:pt x="112063" y="25598"/>
                  </a:lnTo>
                  <a:lnTo>
                    <a:pt x="111874" y="25598"/>
                  </a:lnTo>
                  <a:lnTo>
                    <a:pt x="111874" y="25409"/>
                  </a:lnTo>
                  <a:lnTo>
                    <a:pt x="112063" y="25219"/>
                  </a:lnTo>
                  <a:close/>
                  <a:moveTo>
                    <a:pt x="271340" y="25219"/>
                  </a:moveTo>
                  <a:lnTo>
                    <a:pt x="271435" y="25409"/>
                  </a:lnTo>
                  <a:lnTo>
                    <a:pt x="271593" y="25598"/>
                  </a:lnTo>
                  <a:lnTo>
                    <a:pt x="271340" y="25219"/>
                  </a:lnTo>
                  <a:close/>
                  <a:moveTo>
                    <a:pt x="271593" y="25598"/>
                  </a:moveTo>
                  <a:lnTo>
                    <a:pt x="271593" y="25598"/>
                  </a:lnTo>
                  <a:lnTo>
                    <a:pt x="271593" y="25598"/>
                  </a:lnTo>
                  <a:close/>
                  <a:moveTo>
                    <a:pt x="247069" y="25788"/>
                  </a:moveTo>
                  <a:lnTo>
                    <a:pt x="247259" y="25978"/>
                  </a:lnTo>
                  <a:lnTo>
                    <a:pt x="247069" y="25978"/>
                  </a:lnTo>
                  <a:lnTo>
                    <a:pt x="247069" y="25788"/>
                  </a:lnTo>
                  <a:close/>
                  <a:moveTo>
                    <a:pt x="83052" y="25788"/>
                  </a:moveTo>
                  <a:lnTo>
                    <a:pt x="82863" y="25978"/>
                  </a:lnTo>
                  <a:lnTo>
                    <a:pt x="82484" y="26167"/>
                  </a:lnTo>
                  <a:lnTo>
                    <a:pt x="82673" y="25978"/>
                  </a:lnTo>
                  <a:lnTo>
                    <a:pt x="83052" y="25788"/>
                  </a:lnTo>
                  <a:close/>
                  <a:moveTo>
                    <a:pt x="112063" y="25788"/>
                  </a:moveTo>
                  <a:lnTo>
                    <a:pt x="112063" y="25978"/>
                  </a:lnTo>
                  <a:lnTo>
                    <a:pt x="111115" y="26167"/>
                  </a:lnTo>
                  <a:lnTo>
                    <a:pt x="111115" y="25978"/>
                  </a:lnTo>
                  <a:lnTo>
                    <a:pt x="111495" y="25788"/>
                  </a:lnTo>
                  <a:close/>
                  <a:moveTo>
                    <a:pt x="110167" y="26167"/>
                  </a:moveTo>
                  <a:lnTo>
                    <a:pt x="109978" y="26357"/>
                  </a:lnTo>
                  <a:lnTo>
                    <a:pt x="109978" y="26167"/>
                  </a:lnTo>
                  <a:close/>
                  <a:moveTo>
                    <a:pt x="270202" y="25598"/>
                  </a:moveTo>
                  <a:lnTo>
                    <a:pt x="270582" y="25978"/>
                  </a:lnTo>
                  <a:lnTo>
                    <a:pt x="270961" y="26546"/>
                  </a:lnTo>
                  <a:lnTo>
                    <a:pt x="270961" y="26546"/>
                  </a:lnTo>
                  <a:lnTo>
                    <a:pt x="270202" y="25598"/>
                  </a:lnTo>
                  <a:close/>
                  <a:moveTo>
                    <a:pt x="112443" y="26167"/>
                  </a:moveTo>
                  <a:lnTo>
                    <a:pt x="111874" y="26546"/>
                  </a:lnTo>
                  <a:lnTo>
                    <a:pt x="111305" y="26546"/>
                  </a:lnTo>
                  <a:lnTo>
                    <a:pt x="112063" y="26167"/>
                  </a:lnTo>
                  <a:close/>
                  <a:moveTo>
                    <a:pt x="113770" y="25788"/>
                  </a:moveTo>
                  <a:lnTo>
                    <a:pt x="113960" y="25978"/>
                  </a:lnTo>
                  <a:lnTo>
                    <a:pt x="113580" y="26357"/>
                  </a:lnTo>
                  <a:lnTo>
                    <a:pt x="113012" y="26546"/>
                  </a:lnTo>
                  <a:lnTo>
                    <a:pt x="112822" y="26357"/>
                  </a:lnTo>
                  <a:lnTo>
                    <a:pt x="113201" y="26167"/>
                  </a:lnTo>
                  <a:lnTo>
                    <a:pt x="113770" y="25788"/>
                  </a:lnTo>
                  <a:close/>
                  <a:moveTo>
                    <a:pt x="82863" y="26736"/>
                  </a:moveTo>
                  <a:lnTo>
                    <a:pt x="82673" y="26926"/>
                  </a:lnTo>
                  <a:lnTo>
                    <a:pt x="82484" y="26926"/>
                  </a:lnTo>
                  <a:lnTo>
                    <a:pt x="82673" y="26736"/>
                  </a:lnTo>
                  <a:close/>
                  <a:moveTo>
                    <a:pt x="111684" y="26736"/>
                  </a:moveTo>
                  <a:lnTo>
                    <a:pt x="111684" y="26926"/>
                  </a:lnTo>
                  <a:lnTo>
                    <a:pt x="111305" y="26926"/>
                  </a:lnTo>
                  <a:lnTo>
                    <a:pt x="111495" y="26736"/>
                  </a:lnTo>
                  <a:close/>
                  <a:moveTo>
                    <a:pt x="248207" y="26926"/>
                  </a:moveTo>
                  <a:lnTo>
                    <a:pt x="248207" y="27115"/>
                  </a:lnTo>
                  <a:lnTo>
                    <a:pt x="248018" y="26926"/>
                  </a:lnTo>
                  <a:close/>
                  <a:moveTo>
                    <a:pt x="105996" y="27115"/>
                  </a:moveTo>
                  <a:lnTo>
                    <a:pt x="105806" y="27305"/>
                  </a:lnTo>
                  <a:lnTo>
                    <a:pt x="105806" y="27115"/>
                  </a:lnTo>
                  <a:close/>
                  <a:moveTo>
                    <a:pt x="80967" y="27305"/>
                  </a:moveTo>
                  <a:lnTo>
                    <a:pt x="80587" y="27495"/>
                  </a:lnTo>
                  <a:lnTo>
                    <a:pt x="80587" y="27305"/>
                  </a:lnTo>
                  <a:close/>
                  <a:moveTo>
                    <a:pt x="79829" y="27305"/>
                  </a:moveTo>
                  <a:lnTo>
                    <a:pt x="78691" y="27874"/>
                  </a:lnTo>
                  <a:lnTo>
                    <a:pt x="78691" y="27684"/>
                  </a:lnTo>
                  <a:lnTo>
                    <a:pt x="79070" y="27495"/>
                  </a:lnTo>
                  <a:lnTo>
                    <a:pt x="79450" y="27305"/>
                  </a:lnTo>
                  <a:close/>
                  <a:moveTo>
                    <a:pt x="251999" y="27874"/>
                  </a:moveTo>
                  <a:lnTo>
                    <a:pt x="251999" y="28063"/>
                  </a:lnTo>
                  <a:lnTo>
                    <a:pt x="251810" y="27874"/>
                  </a:lnTo>
                  <a:close/>
                  <a:moveTo>
                    <a:pt x="78297" y="27640"/>
                  </a:moveTo>
                  <a:lnTo>
                    <a:pt x="77174" y="28443"/>
                  </a:lnTo>
                  <a:lnTo>
                    <a:pt x="76985" y="28443"/>
                  </a:lnTo>
                  <a:lnTo>
                    <a:pt x="77554" y="27874"/>
                  </a:lnTo>
                  <a:lnTo>
                    <a:pt x="78122" y="27684"/>
                  </a:lnTo>
                  <a:lnTo>
                    <a:pt x="78297" y="27640"/>
                  </a:lnTo>
                  <a:close/>
                  <a:moveTo>
                    <a:pt x="82104" y="27495"/>
                  </a:moveTo>
                  <a:lnTo>
                    <a:pt x="81915" y="27684"/>
                  </a:lnTo>
                  <a:lnTo>
                    <a:pt x="81725" y="27874"/>
                  </a:lnTo>
                  <a:lnTo>
                    <a:pt x="81725" y="28063"/>
                  </a:lnTo>
                  <a:lnTo>
                    <a:pt x="80967" y="28443"/>
                  </a:lnTo>
                  <a:lnTo>
                    <a:pt x="81346" y="28063"/>
                  </a:lnTo>
                  <a:lnTo>
                    <a:pt x="81725" y="27495"/>
                  </a:lnTo>
                  <a:close/>
                  <a:moveTo>
                    <a:pt x="103341" y="28063"/>
                  </a:moveTo>
                  <a:lnTo>
                    <a:pt x="102962" y="28443"/>
                  </a:lnTo>
                  <a:lnTo>
                    <a:pt x="102772" y="28443"/>
                  </a:lnTo>
                  <a:lnTo>
                    <a:pt x="103341" y="28063"/>
                  </a:lnTo>
                  <a:close/>
                  <a:moveTo>
                    <a:pt x="269444" y="28632"/>
                  </a:moveTo>
                  <a:lnTo>
                    <a:pt x="269634" y="28822"/>
                  </a:lnTo>
                  <a:lnTo>
                    <a:pt x="269444" y="29011"/>
                  </a:lnTo>
                  <a:lnTo>
                    <a:pt x="269444" y="28822"/>
                  </a:lnTo>
                  <a:lnTo>
                    <a:pt x="269254" y="28632"/>
                  </a:lnTo>
                  <a:close/>
                  <a:moveTo>
                    <a:pt x="79450" y="29011"/>
                  </a:moveTo>
                  <a:lnTo>
                    <a:pt x="79450" y="29201"/>
                  </a:lnTo>
                  <a:lnTo>
                    <a:pt x="79070" y="29201"/>
                  </a:lnTo>
                  <a:lnTo>
                    <a:pt x="79260" y="29011"/>
                  </a:lnTo>
                  <a:close/>
                  <a:moveTo>
                    <a:pt x="103152" y="28822"/>
                  </a:moveTo>
                  <a:lnTo>
                    <a:pt x="102393" y="29201"/>
                  </a:lnTo>
                  <a:lnTo>
                    <a:pt x="102583" y="29011"/>
                  </a:lnTo>
                  <a:lnTo>
                    <a:pt x="103152" y="28822"/>
                  </a:lnTo>
                  <a:close/>
                  <a:moveTo>
                    <a:pt x="251620" y="29011"/>
                  </a:moveTo>
                  <a:lnTo>
                    <a:pt x="252379" y="29391"/>
                  </a:lnTo>
                  <a:lnTo>
                    <a:pt x="252189" y="29580"/>
                  </a:lnTo>
                  <a:lnTo>
                    <a:pt x="251999" y="29391"/>
                  </a:lnTo>
                  <a:lnTo>
                    <a:pt x="251620" y="29011"/>
                  </a:lnTo>
                  <a:close/>
                  <a:moveTo>
                    <a:pt x="251051" y="29011"/>
                  </a:moveTo>
                  <a:lnTo>
                    <a:pt x="251431" y="29770"/>
                  </a:lnTo>
                  <a:lnTo>
                    <a:pt x="250862" y="29201"/>
                  </a:lnTo>
                  <a:lnTo>
                    <a:pt x="250862" y="29011"/>
                  </a:lnTo>
                  <a:close/>
                  <a:moveTo>
                    <a:pt x="78312" y="28253"/>
                  </a:moveTo>
                  <a:lnTo>
                    <a:pt x="77364" y="29011"/>
                  </a:lnTo>
                  <a:lnTo>
                    <a:pt x="77364" y="29580"/>
                  </a:lnTo>
                  <a:lnTo>
                    <a:pt x="77554" y="29580"/>
                  </a:lnTo>
                  <a:lnTo>
                    <a:pt x="76795" y="29960"/>
                  </a:lnTo>
                  <a:lnTo>
                    <a:pt x="76416" y="29960"/>
                  </a:lnTo>
                  <a:lnTo>
                    <a:pt x="76226" y="29770"/>
                  </a:lnTo>
                  <a:lnTo>
                    <a:pt x="76416" y="29580"/>
                  </a:lnTo>
                  <a:lnTo>
                    <a:pt x="77174" y="28822"/>
                  </a:lnTo>
                  <a:lnTo>
                    <a:pt x="77554" y="28443"/>
                  </a:lnTo>
                  <a:lnTo>
                    <a:pt x="78312" y="28253"/>
                  </a:lnTo>
                  <a:close/>
                  <a:moveTo>
                    <a:pt x="252948" y="29960"/>
                  </a:moveTo>
                  <a:lnTo>
                    <a:pt x="253137" y="30149"/>
                  </a:lnTo>
                  <a:lnTo>
                    <a:pt x="253137" y="30339"/>
                  </a:lnTo>
                  <a:lnTo>
                    <a:pt x="252948" y="30149"/>
                  </a:lnTo>
                  <a:lnTo>
                    <a:pt x="252758" y="30149"/>
                  </a:lnTo>
                  <a:lnTo>
                    <a:pt x="252948" y="29960"/>
                  </a:lnTo>
                  <a:close/>
                  <a:moveTo>
                    <a:pt x="255223" y="30149"/>
                  </a:moveTo>
                  <a:lnTo>
                    <a:pt x="255413" y="30339"/>
                  </a:lnTo>
                  <a:lnTo>
                    <a:pt x="255223" y="30339"/>
                  </a:lnTo>
                  <a:lnTo>
                    <a:pt x="255223" y="30149"/>
                  </a:lnTo>
                  <a:close/>
                  <a:moveTo>
                    <a:pt x="254275" y="29960"/>
                  </a:moveTo>
                  <a:lnTo>
                    <a:pt x="254654" y="30149"/>
                  </a:lnTo>
                  <a:lnTo>
                    <a:pt x="255033" y="30528"/>
                  </a:lnTo>
                  <a:lnTo>
                    <a:pt x="254654" y="30339"/>
                  </a:lnTo>
                  <a:lnTo>
                    <a:pt x="254275" y="29960"/>
                  </a:lnTo>
                  <a:close/>
                  <a:moveTo>
                    <a:pt x="251431" y="29960"/>
                  </a:moveTo>
                  <a:lnTo>
                    <a:pt x="252189" y="30149"/>
                  </a:lnTo>
                  <a:lnTo>
                    <a:pt x="252758" y="30528"/>
                  </a:lnTo>
                  <a:lnTo>
                    <a:pt x="251999" y="30149"/>
                  </a:lnTo>
                  <a:lnTo>
                    <a:pt x="251431" y="29960"/>
                  </a:lnTo>
                  <a:close/>
                  <a:moveTo>
                    <a:pt x="105996" y="30490"/>
                  </a:moveTo>
                  <a:lnTo>
                    <a:pt x="105617" y="30718"/>
                  </a:lnTo>
                  <a:lnTo>
                    <a:pt x="105617" y="30718"/>
                  </a:lnTo>
                  <a:lnTo>
                    <a:pt x="105996" y="30528"/>
                  </a:lnTo>
                  <a:lnTo>
                    <a:pt x="105996" y="30490"/>
                  </a:lnTo>
                  <a:close/>
                  <a:moveTo>
                    <a:pt x="74899" y="30339"/>
                  </a:moveTo>
                  <a:lnTo>
                    <a:pt x="73951" y="30718"/>
                  </a:lnTo>
                  <a:lnTo>
                    <a:pt x="74520" y="30339"/>
                  </a:lnTo>
                  <a:close/>
                  <a:moveTo>
                    <a:pt x="101066" y="30149"/>
                  </a:moveTo>
                  <a:lnTo>
                    <a:pt x="100876" y="30339"/>
                  </a:lnTo>
                  <a:lnTo>
                    <a:pt x="99928" y="30908"/>
                  </a:lnTo>
                  <a:lnTo>
                    <a:pt x="100307" y="30528"/>
                  </a:lnTo>
                  <a:lnTo>
                    <a:pt x="100118" y="30528"/>
                  </a:lnTo>
                  <a:lnTo>
                    <a:pt x="99928" y="30718"/>
                  </a:lnTo>
                  <a:lnTo>
                    <a:pt x="99738" y="30528"/>
                  </a:lnTo>
                  <a:lnTo>
                    <a:pt x="100497" y="30149"/>
                  </a:lnTo>
                  <a:close/>
                  <a:moveTo>
                    <a:pt x="102203" y="31097"/>
                  </a:moveTo>
                  <a:lnTo>
                    <a:pt x="102393" y="31287"/>
                  </a:lnTo>
                  <a:lnTo>
                    <a:pt x="102203" y="31476"/>
                  </a:lnTo>
                  <a:lnTo>
                    <a:pt x="102014" y="31287"/>
                  </a:lnTo>
                  <a:lnTo>
                    <a:pt x="102203" y="31097"/>
                  </a:lnTo>
                  <a:close/>
                  <a:moveTo>
                    <a:pt x="76795" y="31097"/>
                  </a:moveTo>
                  <a:lnTo>
                    <a:pt x="76416" y="31666"/>
                  </a:lnTo>
                  <a:lnTo>
                    <a:pt x="76037" y="31476"/>
                  </a:lnTo>
                  <a:lnTo>
                    <a:pt x="76795" y="31097"/>
                  </a:lnTo>
                  <a:close/>
                  <a:moveTo>
                    <a:pt x="276270" y="31476"/>
                  </a:moveTo>
                  <a:lnTo>
                    <a:pt x="276270" y="31666"/>
                  </a:lnTo>
                  <a:lnTo>
                    <a:pt x="276460" y="31666"/>
                  </a:lnTo>
                  <a:lnTo>
                    <a:pt x="276270" y="31476"/>
                  </a:lnTo>
                  <a:close/>
                  <a:moveTo>
                    <a:pt x="98601" y="31856"/>
                  </a:moveTo>
                  <a:lnTo>
                    <a:pt x="98601" y="32045"/>
                  </a:lnTo>
                  <a:lnTo>
                    <a:pt x="98222" y="32045"/>
                  </a:lnTo>
                  <a:lnTo>
                    <a:pt x="98411" y="31856"/>
                  </a:lnTo>
                  <a:close/>
                  <a:moveTo>
                    <a:pt x="253137" y="30528"/>
                  </a:moveTo>
                  <a:lnTo>
                    <a:pt x="253896" y="30908"/>
                  </a:lnTo>
                  <a:lnTo>
                    <a:pt x="254464" y="31287"/>
                  </a:lnTo>
                  <a:lnTo>
                    <a:pt x="254844" y="31856"/>
                  </a:lnTo>
                  <a:lnTo>
                    <a:pt x="255223" y="32425"/>
                  </a:lnTo>
                  <a:lnTo>
                    <a:pt x="254654" y="32045"/>
                  </a:lnTo>
                  <a:lnTo>
                    <a:pt x="254085" y="31476"/>
                  </a:lnTo>
                  <a:lnTo>
                    <a:pt x="253706" y="31097"/>
                  </a:lnTo>
                  <a:lnTo>
                    <a:pt x="253137" y="30528"/>
                  </a:lnTo>
                  <a:close/>
                  <a:moveTo>
                    <a:pt x="75278" y="31856"/>
                  </a:moveTo>
                  <a:lnTo>
                    <a:pt x="75468" y="32045"/>
                  </a:lnTo>
                  <a:lnTo>
                    <a:pt x="75468" y="32235"/>
                  </a:lnTo>
                  <a:lnTo>
                    <a:pt x="74709" y="32614"/>
                  </a:lnTo>
                  <a:lnTo>
                    <a:pt x="74709" y="32425"/>
                  </a:lnTo>
                  <a:lnTo>
                    <a:pt x="74709" y="32235"/>
                  </a:lnTo>
                  <a:lnTo>
                    <a:pt x="74899" y="32045"/>
                  </a:lnTo>
                  <a:lnTo>
                    <a:pt x="75278" y="31856"/>
                  </a:lnTo>
                  <a:close/>
                  <a:moveTo>
                    <a:pt x="275512" y="32235"/>
                  </a:moveTo>
                  <a:lnTo>
                    <a:pt x="275701" y="32425"/>
                  </a:lnTo>
                  <a:lnTo>
                    <a:pt x="275701" y="32614"/>
                  </a:lnTo>
                  <a:lnTo>
                    <a:pt x="275512" y="32614"/>
                  </a:lnTo>
                  <a:lnTo>
                    <a:pt x="275512" y="32425"/>
                  </a:lnTo>
                  <a:lnTo>
                    <a:pt x="275512" y="32235"/>
                  </a:lnTo>
                  <a:close/>
                  <a:moveTo>
                    <a:pt x="72813" y="31666"/>
                  </a:moveTo>
                  <a:lnTo>
                    <a:pt x="72434" y="32235"/>
                  </a:lnTo>
                  <a:lnTo>
                    <a:pt x="71486" y="32804"/>
                  </a:lnTo>
                  <a:lnTo>
                    <a:pt x="71865" y="32425"/>
                  </a:lnTo>
                  <a:lnTo>
                    <a:pt x="72813" y="31666"/>
                  </a:lnTo>
                  <a:close/>
                  <a:moveTo>
                    <a:pt x="95377" y="32993"/>
                  </a:moveTo>
                  <a:lnTo>
                    <a:pt x="94808" y="33183"/>
                  </a:lnTo>
                  <a:lnTo>
                    <a:pt x="94619" y="33373"/>
                  </a:lnTo>
                  <a:lnTo>
                    <a:pt x="94429" y="33183"/>
                  </a:lnTo>
                  <a:lnTo>
                    <a:pt x="94998" y="32993"/>
                  </a:lnTo>
                  <a:close/>
                  <a:moveTo>
                    <a:pt x="75468" y="33373"/>
                  </a:moveTo>
                  <a:lnTo>
                    <a:pt x="75278" y="33562"/>
                  </a:lnTo>
                  <a:lnTo>
                    <a:pt x="75089" y="33562"/>
                  </a:lnTo>
                  <a:lnTo>
                    <a:pt x="75468" y="33373"/>
                  </a:lnTo>
                  <a:close/>
                  <a:moveTo>
                    <a:pt x="96325" y="32804"/>
                  </a:moveTo>
                  <a:lnTo>
                    <a:pt x="96325" y="32993"/>
                  </a:lnTo>
                  <a:lnTo>
                    <a:pt x="95757" y="33562"/>
                  </a:lnTo>
                  <a:lnTo>
                    <a:pt x="96136" y="32993"/>
                  </a:lnTo>
                  <a:lnTo>
                    <a:pt x="96325" y="32804"/>
                  </a:lnTo>
                  <a:close/>
                  <a:moveTo>
                    <a:pt x="98411" y="32993"/>
                  </a:moveTo>
                  <a:lnTo>
                    <a:pt x="97842" y="33373"/>
                  </a:lnTo>
                  <a:lnTo>
                    <a:pt x="97653" y="33562"/>
                  </a:lnTo>
                  <a:lnTo>
                    <a:pt x="97653" y="33373"/>
                  </a:lnTo>
                  <a:lnTo>
                    <a:pt x="98411" y="32993"/>
                  </a:lnTo>
                  <a:close/>
                  <a:moveTo>
                    <a:pt x="98790" y="33183"/>
                  </a:moveTo>
                  <a:lnTo>
                    <a:pt x="98411" y="33562"/>
                  </a:lnTo>
                  <a:lnTo>
                    <a:pt x="98411" y="33373"/>
                  </a:lnTo>
                  <a:lnTo>
                    <a:pt x="98790" y="33183"/>
                  </a:lnTo>
                  <a:close/>
                  <a:moveTo>
                    <a:pt x="73572" y="33562"/>
                  </a:moveTo>
                  <a:lnTo>
                    <a:pt x="73382" y="33752"/>
                  </a:lnTo>
                  <a:lnTo>
                    <a:pt x="73382" y="33562"/>
                  </a:lnTo>
                  <a:close/>
                  <a:moveTo>
                    <a:pt x="96325" y="33941"/>
                  </a:moveTo>
                  <a:lnTo>
                    <a:pt x="96325" y="34131"/>
                  </a:lnTo>
                  <a:lnTo>
                    <a:pt x="96136" y="34131"/>
                  </a:lnTo>
                  <a:lnTo>
                    <a:pt x="96325" y="33941"/>
                  </a:lnTo>
                  <a:close/>
                  <a:moveTo>
                    <a:pt x="99359" y="33373"/>
                  </a:moveTo>
                  <a:lnTo>
                    <a:pt x="98790" y="33752"/>
                  </a:lnTo>
                  <a:lnTo>
                    <a:pt x="98980" y="33752"/>
                  </a:lnTo>
                  <a:lnTo>
                    <a:pt x="98411" y="33941"/>
                  </a:lnTo>
                  <a:lnTo>
                    <a:pt x="97842" y="34131"/>
                  </a:lnTo>
                  <a:lnTo>
                    <a:pt x="97653" y="34131"/>
                  </a:lnTo>
                  <a:lnTo>
                    <a:pt x="97463" y="33941"/>
                  </a:lnTo>
                  <a:lnTo>
                    <a:pt x="98980" y="33373"/>
                  </a:lnTo>
                  <a:close/>
                  <a:moveTo>
                    <a:pt x="73192" y="34131"/>
                  </a:moveTo>
                  <a:lnTo>
                    <a:pt x="73003" y="34321"/>
                  </a:lnTo>
                  <a:lnTo>
                    <a:pt x="72624" y="34700"/>
                  </a:lnTo>
                  <a:lnTo>
                    <a:pt x="72813" y="34321"/>
                  </a:lnTo>
                  <a:lnTo>
                    <a:pt x="73192" y="34131"/>
                  </a:lnTo>
                  <a:close/>
                  <a:moveTo>
                    <a:pt x="72434" y="34321"/>
                  </a:moveTo>
                  <a:lnTo>
                    <a:pt x="72244" y="34510"/>
                  </a:lnTo>
                  <a:lnTo>
                    <a:pt x="71865" y="34890"/>
                  </a:lnTo>
                  <a:lnTo>
                    <a:pt x="72055" y="34510"/>
                  </a:lnTo>
                  <a:lnTo>
                    <a:pt x="72434" y="34321"/>
                  </a:lnTo>
                  <a:close/>
                  <a:moveTo>
                    <a:pt x="67314" y="34131"/>
                  </a:moveTo>
                  <a:lnTo>
                    <a:pt x="67125" y="34321"/>
                  </a:lnTo>
                  <a:lnTo>
                    <a:pt x="66366" y="34890"/>
                  </a:lnTo>
                  <a:lnTo>
                    <a:pt x="67125" y="34131"/>
                  </a:lnTo>
                  <a:close/>
                  <a:moveTo>
                    <a:pt x="75657" y="34510"/>
                  </a:moveTo>
                  <a:lnTo>
                    <a:pt x="75657" y="34700"/>
                  </a:lnTo>
                  <a:lnTo>
                    <a:pt x="75468" y="34890"/>
                  </a:lnTo>
                  <a:lnTo>
                    <a:pt x="75278" y="34700"/>
                  </a:lnTo>
                  <a:lnTo>
                    <a:pt x="75468" y="34700"/>
                  </a:lnTo>
                  <a:lnTo>
                    <a:pt x="75657" y="34510"/>
                  </a:lnTo>
                  <a:close/>
                  <a:moveTo>
                    <a:pt x="92723" y="34321"/>
                  </a:moveTo>
                  <a:lnTo>
                    <a:pt x="91775" y="35269"/>
                  </a:lnTo>
                  <a:lnTo>
                    <a:pt x="91775" y="35079"/>
                  </a:lnTo>
                  <a:lnTo>
                    <a:pt x="91775" y="34890"/>
                  </a:lnTo>
                  <a:lnTo>
                    <a:pt x="92723" y="34321"/>
                  </a:lnTo>
                  <a:close/>
                  <a:moveTo>
                    <a:pt x="92723" y="34890"/>
                  </a:moveTo>
                  <a:lnTo>
                    <a:pt x="92533" y="35079"/>
                  </a:lnTo>
                  <a:lnTo>
                    <a:pt x="92343" y="35269"/>
                  </a:lnTo>
                  <a:lnTo>
                    <a:pt x="91964" y="35269"/>
                  </a:lnTo>
                  <a:lnTo>
                    <a:pt x="92723" y="34890"/>
                  </a:lnTo>
                  <a:close/>
                  <a:moveTo>
                    <a:pt x="70917" y="35079"/>
                  </a:moveTo>
                  <a:lnTo>
                    <a:pt x="70917" y="35458"/>
                  </a:lnTo>
                  <a:lnTo>
                    <a:pt x="70538" y="35269"/>
                  </a:lnTo>
                  <a:lnTo>
                    <a:pt x="70917" y="35079"/>
                  </a:lnTo>
                  <a:close/>
                  <a:moveTo>
                    <a:pt x="97653" y="35458"/>
                  </a:moveTo>
                  <a:lnTo>
                    <a:pt x="97463" y="35648"/>
                  </a:lnTo>
                  <a:lnTo>
                    <a:pt x="97273" y="35458"/>
                  </a:lnTo>
                  <a:close/>
                  <a:moveTo>
                    <a:pt x="273995" y="35458"/>
                  </a:moveTo>
                  <a:lnTo>
                    <a:pt x="273995" y="35648"/>
                  </a:lnTo>
                  <a:lnTo>
                    <a:pt x="273805" y="35648"/>
                  </a:lnTo>
                  <a:lnTo>
                    <a:pt x="273805" y="35458"/>
                  </a:lnTo>
                  <a:close/>
                  <a:moveTo>
                    <a:pt x="91206" y="35648"/>
                  </a:moveTo>
                  <a:lnTo>
                    <a:pt x="91206" y="35838"/>
                  </a:lnTo>
                  <a:lnTo>
                    <a:pt x="91016" y="35838"/>
                  </a:lnTo>
                  <a:lnTo>
                    <a:pt x="91016" y="35648"/>
                  </a:lnTo>
                  <a:close/>
                  <a:moveTo>
                    <a:pt x="65797" y="35648"/>
                  </a:moveTo>
                  <a:lnTo>
                    <a:pt x="65797" y="35838"/>
                  </a:lnTo>
                  <a:lnTo>
                    <a:pt x="65608" y="36027"/>
                  </a:lnTo>
                  <a:lnTo>
                    <a:pt x="65039" y="36217"/>
                  </a:lnTo>
                  <a:lnTo>
                    <a:pt x="65039" y="36217"/>
                  </a:lnTo>
                  <a:lnTo>
                    <a:pt x="65797" y="35648"/>
                  </a:lnTo>
                  <a:close/>
                  <a:moveTo>
                    <a:pt x="71865" y="36027"/>
                  </a:moveTo>
                  <a:lnTo>
                    <a:pt x="71865" y="36217"/>
                  </a:lnTo>
                  <a:lnTo>
                    <a:pt x="71675" y="36217"/>
                  </a:lnTo>
                  <a:lnTo>
                    <a:pt x="71865" y="36027"/>
                  </a:lnTo>
                  <a:close/>
                  <a:moveTo>
                    <a:pt x="74520" y="35648"/>
                  </a:moveTo>
                  <a:lnTo>
                    <a:pt x="74709" y="35838"/>
                  </a:lnTo>
                  <a:lnTo>
                    <a:pt x="74520" y="36027"/>
                  </a:lnTo>
                  <a:lnTo>
                    <a:pt x="74140" y="36217"/>
                  </a:lnTo>
                  <a:lnTo>
                    <a:pt x="74520" y="35648"/>
                  </a:lnTo>
                  <a:close/>
                  <a:moveTo>
                    <a:pt x="66745" y="35838"/>
                  </a:moveTo>
                  <a:lnTo>
                    <a:pt x="66745" y="36217"/>
                  </a:lnTo>
                  <a:lnTo>
                    <a:pt x="66366" y="36406"/>
                  </a:lnTo>
                  <a:lnTo>
                    <a:pt x="65797" y="36406"/>
                  </a:lnTo>
                  <a:lnTo>
                    <a:pt x="66745" y="35838"/>
                  </a:lnTo>
                  <a:close/>
                  <a:moveTo>
                    <a:pt x="88362" y="36786"/>
                  </a:moveTo>
                  <a:lnTo>
                    <a:pt x="88172" y="36975"/>
                  </a:lnTo>
                  <a:lnTo>
                    <a:pt x="87982" y="36975"/>
                  </a:lnTo>
                  <a:lnTo>
                    <a:pt x="87982" y="36786"/>
                  </a:lnTo>
                  <a:close/>
                  <a:moveTo>
                    <a:pt x="95567" y="33752"/>
                  </a:moveTo>
                  <a:lnTo>
                    <a:pt x="95188" y="34321"/>
                  </a:lnTo>
                  <a:lnTo>
                    <a:pt x="94619" y="34890"/>
                  </a:lnTo>
                  <a:lnTo>
                    <a:pt x="93671" y="35648"/>
                  </a:lnTo>
                  <a:lnTo>
                    <a:pt x="93292" y="35838"/>
                  </a:lnTo>
                  <a:lnTo>
                    <a:pt x="93292" y="36027"/>
                  </a:lnTo>
                  <a:lnTo>
                    <a:pt x="94619" y="35648"/>
                  </a:lnTo>
                  <a:lnTo>
                    <a:pt x="94619" y="35648"/>
                  </a:lnTo>
                  <a:lnTo>
                    <a:pt x="90827" y="36786"/>
                  </a:lnTo>
                  <a:lnTo>
                    <a:pt x="90258" y="36975"/>
                  </a:lnTo>
                  <a:lnTo>
                    <a:pt x="90447" y="36786"/>
                  </a:lnTo>
                  <a:lnTo>
                    <a:pt x="92343" y="35458"/>
                  </a:lnTo>
                  <a:lnTo>
                    <a:pt x="95567" y="33752"/>
                  </a:lnTo>
                  <a:close/>
                  <a:moveTo>
                    <a:pt x="62195" y="36975"/>
                  </a:moveTo>
                  <a:lnTo>
                    <a:pt x="62258" y="37038"/>
                  </a:lnTo>
                  <a:lnTo>
                    <a:pt x="62384" y="36975"/>
                  </a:lnTo>
                  <a:close/>
                  <a:moveTo>
                    <a:pt x="65418" y="37165"/>
                  </a:moveTo>
                  <a:lnTo>
                    <a:pt x="65229" y="37355"/>
                  </a:lnTo>
                  <a:lnTo>
                    <a:pt x="65039" y="37355"/>
                  </a:lnTo>
                  <a:lnTo>
                    <a:pt x="65039" y="37165"/>
                  </a:lnTo>
                  <a:close/>
                  <a:moveTo>
                    <a:pt x="260343" y="36975"/>
                  </a:moveTo>
                  <a:lnTo>
                    <a:pt x="260343" y="37355"/>
                  </a:lnTo>
                  <a:lnTo>
                    <a:pt x="260153" y="36975"/>
                  </a:lnTo>
                  <a:close/>
                  <a:moveTo>
                    <a:pt x="90258" y="37734"/>
                  </a:moveTo>
                  <a:lnTo>
                    <a:pt x="90258" y="37923"/>
                  </a:lnTo>
                  <a:lnTo>
                    <a:pt x="89878" y="37923"/>
                  </a:lnTo>
                  <a:lnTo>
                    <a:pt x="90258" y="37734"/>
                  </a:lnTo>
                  <a:close/>
                  <a:moveTo>
                    <a:pt x="61057" y="37544"/>
                  </a:moveTo>
                  <a:lnTo>
                    <a:pt x="60678" y="37734"/>
                  </a:lnTo>
                  <a:lnTo>
                    <a:pt x="60450" y="37961"/>
                  </a:lnTo>
                  <a:lnTo>
                    <a:pt x="60450" y="37961"/>
                  </a:lnTo>
                  <a:lnTo>
                    <a:pt x="60867" y="37734"/>
                  </a:lnTo>
                  <a:lnTo>
                    <a:pt x="61120" y="37607"/>
                  </a:lnTo>
                  <a:lnTo>
                    <a:pt x="61120" y="37607"/>
                  </a:lnTo>
                  <a:lnTo>
                    <a:pt x="61057" y="37544"/>
                  </a:lnTo>
                  <a:close/>
                  <a:moveTo>
                    <a:pt x="65987" y="38303"/>
                  </a:moveTo>
                  <a:lnTo>
                    <a:pt x="65797" y="38492"/>
                  </a:lnTo>
                  <a:lnTo>
                    <a:pt x="65608" y="38492"/>
                  </a:lnTo>
                  <a:lnTo>
                    <a:pt x="65608" y="38303"/>
                  </a:lnTo>
                  <a:close/>
                  <a:moveTo>
                    <a:pt x="68262" y="37355"/>
                  </a:moveTo>
                  <a:lnTo>
                    <a:pt x="67504" y="38113"/>
                  </a:lnTo>
                  <a:lnTo>
                    <a:pt x="66366" y="38682"/>
                  </a:lnTo>
                  <a:lnTo>
                    <a:pt x="68262" y="37355"/>
                  </a:lnTo>
                  <a:close/>
                  <a:moveTo>
                    <a:pt x="63522" y="36975"/>
                  </a:moveTo>
                  <a:lnTo>
                    <a:pt x="62953" y="37923"/>
                  </a:lnTo>
                  <a:lnTo>
                    <a:pt x="62384" y="38682"/>
                  </a:lnTo>
                  <a:lnTo>
                    <a:pt x="62005" y="38871"/>
                  </a:lnTo>
                  <a:lnTo>
                    <a:pt x="62005" y="38682"/>
                  </a:lnTo>
                  <a:lnTo>
                    <a:pt x="62384" y="38303"/>
                  </a:lnTo>
                  <a:lnTo>
                    <a:pt x="63522" y="36975"/>
                  </a:lnTo>
                  <a:close/>
                  <a:moveTo>
                    <a:pt x="87034" y="38492"/>
                  </a:moveTo>
                  <a:lnTo>
                    <a:pt x="86845" y="38682"/>
                  </a:lnTo>
                  <a:lnTo>
                    <a:pt x="86276" y="38871"/>
                  </a:lnTo>
                  <a:lnTo>
                    <a:pt x="86845" y="38492"/>
                  </a:lnTo>
                  <a:close/>
                  <a:moveTo>
                    <a:pt x="58592" y="38871"/>
                  </a:moveTo>
                  <a:lnTo>
                    <a:pt x="58592" y="39014"/>
                  </a:lnTo>
                  <a:lnTo>
                    <a:pt x="58673" y="38953"/>
                  </a:lnTo>
                  <a:lnTo>
                    <a:pt x="58592" y="38871"/>
                  </a:lnTo>
                  <a:close/>
                  <a:moveTo>
                    <a:pt x="71675" y="38303"/>
                  </a:moveTo>
                  <a:lnTo>
                    <a:pt x="70727" y="39061"/>
                  </a:lnTo>
                  <a:lnTo>
                    <a:pt x="71107" y="38492"/>
                  </a:lnTo>
                  <a:lnTo>
                    <a:pt x="71675" y="38303"/>
                  </a:lnTo>
                  <a:close/>
                  <a:moveTo>
                    <a:pt x="278546" y="38492"/>
                  </a:moveTo>
                  <a:lnTo>
                    <a:pt x="278735" y="38682"/>
                  </a:lnTo>
                  <a:lnTo>
                    <a:pt x="278735" y="39061"/>
                  </a:lnTo>
                  <a:lnTo>
                    <a:pt x="278546" y="38871"/>
                  </a:lnTo>
                  <a:lnTo>
                    <a:pt x="278546" y="38492"/>
                  </a:lnTo>
                  <a:close/>
                  <a:moveTo>
                    <a:pt x="88551" y="38492"/>
                  </a:moveTo>
                  <a:lnTo>
                    <a:pt x="88362" y="38871"/>
                  </a:lnTo>
                  <a:lnTo>
                    <a:pt x="87982" y="39061"/>
                  </a:lnTo>
                  <a:lnTo>
                    <a:pt x="87224" y="39251"/>
                  </a:lnTo>
                  <a:lnTo>
                    <a:pt x="86655" y="39251"/>
                  </a:lnTo>
                  <a:lnTo>
                    <a:pt x="86655" y="39061"/>
                  </a:lnTo>
                  <a:lnTo>
                    <a:pt x="88551" y="38492"/>
                  </a:lnTo>
                  <a:close/>
                  <a:moveTo>
                    <a:pt x="61626" y="39630"/>
                  </a:moveTo>
                  <a:lnTo>
                    <a:pt x="61626" y="39819"/>
                  </a:lnTo>
                  <a:lnTo>
                    <a:pt x="61436" y="39819"/>
                  </a:lnTo>
                  <a:lnTo>
                    <a:pt x="61626" y="39630"/>
                  </a:lnTo>
                  <a:close/>
                  <a:moveTo>
                    <a:pt x="279494" y="38682"/>
                  </a:moveTo>
                  <a:lnTo>
                    <a:pt x="280062" y="40009"/>
                  </a:lnTo>
                  <a:lnTo>
                    <a:pt x="279683" y="39819"/>
                  </a:lnTo>
                  <a:lnTo>
                    <a:pt x="279494" y="39440"/>
                  </a:lnTo>
                  <a:lnTo>
                    <a:pt x="279494" y="38682"/>
                  </a:lnTo>
                  <a:close/>
                  <a:moveTo>
                    <a:pt x="262428" y="39630"/>
                  </a:moveTo>
                  <a:lnTo>
                    <a:pt x="262618" y="40199"/>
                  </a:lnTo>
                  <a:lnTo>
                    <a:pt x="262049" y="39819"/>
                  </a:lnTo>
                  <a:lnTo>
                    <a:pt x="262049" y="39630"/>
                  </a:lnTo>
                  <a:close/>
                  <a:moveTo>
                    <a:pt x="62005" y="40009"/>
                  </a:moveTo>
                  <a:lnTo>
                    <a:pt x="62195" y="40199"/>
                  </a:lnTo>
                  <a:lnTo>
                    <a:pt x="62005" y="40388"/>
                  </a:lnTo>
                  <a:lnTo>
                    <a:pt x="62005" y="40199"/>
                  </a:lnTo>
                  <a:lnTo>
                    <a:pt x="62005" y="40009"/>
                  </a:lnTo>
                  <a:close/>
                  <a:moveTo>
                    <a:pt x="64280" y="40388"/>
                  </a:moveTo>
                  <a:lnTo>
                    <a:pt x="64091" y="40578"/>
                  </a:lnTo>
                  <a:lnTo>
                    <a:pt x="63901" y="40578"/>
                  </a:lnTo>
                  <a:lnTo>
                    <a:pt x="64091" y="40388"/>
                  </a:lnTo>
                  <a:close/>
                  <a:moveTo>
                    <a:pt x="84949" y="39251"/>
                  </a:moveTo>
                  <a:lnTo>
                    <a:pt x="84190" y="39630"/>
                  </a:lnTo>
                  <a:lnTo>
                    <a:pt x="82294" y="40578"/>
                  </a:lnTo>
                  <a:lnTo>
                    <a:pt x="82484" y="40199"/>
                  </a:lnTo>
                  <a:lnTo>
                    <a:pt x="83052" y="40009"/>
                  </a:lnTo>
                  <a:lnTo>
                    <a:pt x="84190" y="39440"/>
                  </a:lnTo>
                  <a:lnTo>
                    <a:pt x="84949" y="39251"/>
                  </a:lnTo>
                  <a:close/>
                  <a:moveTo>
                    <a:pt x="86276" y="39819"/>
                  </a:moveTo>
                  <a:lnTo>
                    <a:pt x="86276" y="40009"/>
                  </a:lnTo>
                  <a:lnTo>
                    <a:pt x="85138" y="40578"/>
                  </a:lnTo>
                  <a:lnTo>
                    <a:pt x="85897" y="40009"/>
                  </a:lnTo>
                  <a:lnTo>
                    <a:pt x="86276" y="39819"/>
                  </a:lnTo>
                  <a:close/>
                  <a:moveTo>
                    <a:pt x="59730" y="39630"/>
                  </a:moveTo>
                  <a:lnTo>
                    <a:pt x="59730" y="39819"/>
                  </a:lnTo>
                  <a:lnTo>
                    <a:pt x="59350" y="40388"/>
                  </a:lnTo>
                  <a:lnTo>
                    <a:pt x="58782" y="40957"/>
                  </a:lnTo>
                  <a:lnTo>
                    <a:pt x="58023" y="40957"/>
                  </a:lnTo>
                  <a:lnTo>
                    <a:pt x="58971" y="40388"/>
                  </a:lnTo>
                  <a:lnTo>
                    <a:pt x="59730" y="39630"/>
                  </a:lnTo>
                  <a:close/>
                  <a:moveTo>
                    <a:pt x="262049" y="40768"/>
                  </a:moveTo>
                  <a:lnTo>
                    <a:pt x="261859" y="40957"/>
                  </a:lnTo>
                  <a:lnTo>
                    <a:pt x="261859" y="40768"/>
                  </a:lnTo>
                  <a:close/>
                  <a:moveTo>
                    <a:pt x="279304" y="40388"/>
                  </a:moveTo>
                  <a:lnTo>
                    <a:pt x="279494" y="40768"/>
                  </a:lnTo>
                  <a:lnTo>
                    <a:pt x="279683" y="41336"/>
                  </a:lnTo>
                  <a:lnTo>
                    <a:pt x="279494" y="40957"/>
                  </a:lnTo>
                  <a:lnTo>
                    <a:pt x="279304" y="40388"/>
                  </a:lnTo>
                  <a:close/>
                  <a:moveTo>
                    <a:pt x="60678" y="40578"/>
                  </a:moveTo>
                  <a:lnTo>
                    <a:pt x="60488" y="40957"/>
                  </a:lnTo>
                  <a:lnTo>
                    <a:pt x="60488" y="41147"/>
                  </a:lnTo>
                  <a:lnTo>
                    <a:pt x="59919" y="41526"/>
                  </a:lnTo>
                  <a:lnTo>
                    <a:pt x="60109" y="41716"/>
                  </a:lnTo>
                  <a:lnTo>
                    <a:pt x="59933" y="41892"/>
                  </a:lnTo>
                  <a:lnTo>
                    <a:pt x="59933" y="41892"/>
                  </a:lnTo>
                  <a:lnTo>
                    <a:pt x="59919" y="41905"/>
                  </a:lnTo>
                  <a:lnTo>
                    <a:pt x="59730" y="41716"/>
                  </a:lnTo>
                  <a:lnTo>
                    <a:pt x="59919" y="41526"/>
                  </a:lnTo>
                  <a:lnTo>
                    <a:pt x="59919" y="41336"/>
                  </a:lnTo>
                  <a:lnTo>
                    <a:pt x="60678" y="40578"/>
                  </a:lnTo>
                  <a:close/>
                  <a:moveTo>
                    <a:pt x="60867" y="41716"/>
                  </a:moveTo>
                  <a:lnTo>
                    <a:pt x="60867" y="41905"/>
                  </a:lnTo>
                  <a:lnTo>
                    <a:pt x="60678" y="41905"/>
                  </a:lnTo>
                  <a:lnTo>
                    <a:pt x="60867" y="41716"/>
                  </a:lnTo>
                  <a:close/>
                  <a:moveTo>
                    <a:pt x="81535" y="42095"/>
                  </a:moveTo>
                  <a:lnTo>
                    <a:pt x="80398" y="42474"/>
                  </a:lnTo>
                  <a:lnTo>
                    <a:pt x="80208" y="42474"/>
                  </a:lnTo>
                  <a:lnTo>
                    <a:pt x="80967" y="42095"/>
                  </a:lnTo>
                  <a:close/>
                  <a:moveTo>
                    <a:pt x="81346" y="42284"/>
                  </a:moveTo>
                  <a:lnTo>
                    <a:pt x="80967" y="42474"/>
                  </a:lnTo>
                  <a:lnTo>
                    <a:pt x="81156" y="42284"/>
                  </a:lnTo>
                  <a:close/>
                  <a:moveTo>
                    <a:pt x="263756" y="42284"/>
                  </a:moveTo>
                  <a:lnTo>
                    <a:pt x="263756" y="42474"/>
                  </a:lnTo>
                  <a:lnTo>
                    <a:pt x="263566" y="42284"/>
                  </a:lnTo>
                  <a:close/>
                  <a:moveTo>
                    <a:pt x="280252" y="41905"/>
                  </a:moveTo>
                  <a:lnTo>
                    <a:pt x="280252" y="42284"/>
                  </a:lnTo>
                  <a:lnTo>
                    <a:pt x="280252" y="42474"/>
                  </a:lnTo>
                  <a:lnTo>
                    <a:pt x="280062" y="42095"/>
                  </a:lnTo>
                  <a:lnTo>
                    <a:pt x="280252" y="41905"/>
                  </a:lnTo>
                  <a:close/>
                  <a:moveTo>
                    <a:pt x="79829" y="42284"/>
                  </a:moveTo>
                  <a:lnTo>
                    <a:pt x="79450" y="42474"/>
                  </a:lnTo>
                  <a:lnTo>
                    <a:pt x="78881" y="42664"/>
                  </a:lnTo>
                  <a:lnTo>
                    <a:pt x="79450" y="42284"/>
                  </a:lnTo>
                  <a:close/>
                  <a:moveTo>
                    <a:pt x="262997" y="42474"/>
                  </a:moveTo>
                  <a:lnTo>
                    <a:pt x="263187" y="42664"/>
                  </a:lnTo>
                  <a:lnTo>
                    <a:pt x="263187" y="42853"/>
                  </a:lnTo>
                  <a:lnTo>
                    <a:pt x="262997" y="42853"/>
                  </a:lnTo>
                  <a:lnTo>
                    <a:pt x="262808" y="42474"/>
                  </a:lnTo>
                  <a:close/>
                  <a:moveTo>
                    <a:pt x="60867" y="42284"/>
                  </a:moveTo>
                  <a:lnTo>
                    <a:pt x="60299" y="42853"/>
                  </a:lnTo>
                  <a:lnTo>
                    <a:pt x="60109" y="43043"/>
                  </a:lnTo>
                  <a:lnTo>
                    <a:pt x="59730" y="43233"/>
                  </a:lnTo>
                  <a:lnTo>
                    <a:pt x="60867" y="42284"/>
                  </a:lnTo>
                  <a:close/>
                  <a:moveTo>
                    <a:pt x="79450" y="42853"/>
                  </a:moveTo>
                  <a:lnTo>
                    <a:pt x="78881" y="43233"/>
                  </a:lnTo>
                  <a:lnTo>
                    <a:pt x="78881" y="43043"/>
                  </a:lnTo>
                  <a:lnTo>
                    <a:pt x="79450" y="42853"/>
                  </a:lnTo>
                  <a:close/>
                  <a:moveTo>
                    <a:pt x="80208" y="43422"/>
                  </a:moveTo>
                  <a:lnTo>
                    <a:pt x="80398" y="43612"/>
                  </a:lnTo>
                  <a:lnTo>
                    <a:pt x="80019" y="43801"/>
                  </a:lnTo>
                  <a:lnTo>
                    <a:pt x="80019" y="43422"/>
                  </a:lnTo>
                  <a:close/>
                  <a:moveTo>
                    <a:pt x="57644" y="40957"/>
                  </a:moveTo>
                  <a:lnTo>
                    <a:pt x="57265" y="41905"/>
                  </a:lnTo>
                  <a:lnTo>
                    <a:pt x="56696" y="42474"/>
                  </a:lnTo>
                  <a:lnTo>
                    <a:pt x="55369" y="43991"/>
                  </a:lnTo>
                  <a:lnTo>
                    <a:pt x="56506" y="42284"/>
                  </a:lnTo>
                  <a:lnTo>
                    <a:pt x="56885" y="41716"/>
                  </a:lnTo>
                  <a:lnTo>
                    <a:pt x="57644" y="40957"/>
                  </a:lnTo>
                  <a:close/>
                  <a:moveTo>
                    <a:pt x="281011" y="43801"/>
                  </a:moveTo>
                  <a:lnTo>
                    <a:pt x="281200" y="43991"/>
                  </a:lnTo>
                  <a:lnTo>
                    <a:pt x="281200" y="44181"/>
                  </a:lnTo>
                  <a:lnTo>
                    <a:pt x="281011" y="43801"/>
                  </a:lnTo>
                  <a:close/>
                  <a:moveTo>
                    <a:pt x="282148" y="43612"/>
                  </a:moveTo>
                  <a:lnTo>
                    <a:pt x="282338" y="43801"/>
                  </a:lnTo>
                  <a:lnTo>
                    <a:pt x="282338" y="44181"/>
                  </a:lnTo>
                  <a:lnTo>
                    <a:pt x="282148" y="43612"/>
                  </a:lnTo>
                  <a:close/>
                  <a:moveTo>
                    <a:pt x="58023" y="44181"/>
                  </a:moveTo>
                  <a:lnTo>
                    <a:pt x="57644" y="44560"/>
                  </a:lnTo>
                  <a:lnTo>
                    <a:pt x="57454" y="44370"/>
                  </a:lnTo>
                  <a:lnTo>
                    <a:pt x="57644" y="44181"/>
                  </a:lnTo>
                  <a:close/>
                  <a:moveTo>
                    <a:pt x="279683" y="44370"/>
                  </a:moveTo>
                  <a:lnTo>
                    <a:pt x="279873" y="44560"/>
                  </a:lnTo>
                  <a:lnTo>
                    <a:pt x="279683" y="44560"/>
                  </a:lnTo>
                  <a:lnTo>
                    <a:pt x="279683" y="44370"/>
                  </a:lnTo>
                  <a:close/>
                  <a:moveTo>
                    <a:pt x="80019" y="42853"/>
                  </a:moveTo>
                  <a:lnTo>
                    <a:pt x="80208" y="43043"/>
                  </a:lnTo>
                  <a:lnTo>
                    <a:pt x="80208" y="43233"/>
                  </a:lnTo>
                  <a:lnTo>
                    <a:pt x="79450" y="43801"/>
                  </a:lnTo>
                  <a:lnTo>
                    <a:pt x="77743" y="44749"/>
                  </a:lnTo>
                  <a:lnTo>
                    <a:pt x="77743" y="44749"/>
                  </a:lnTo>
                  <a:lnTo>
                    <a:pt x="77933" y="44181"/>
                  </a:lnTo>
                  <a:lnTo>
                    <a:pt x="78312" y="43801"/>
                  </a:lnTo>
                  <a:lnTo>
                    <a:pt x="78691" y="43612"/>
                  </a:lnTo>
                  <a:lnTo>
                    <a:pt x="79450" y="43422"/>
                  </a:lnTo>
                  <a:lnTo>
                    <a:pt x="80019" y="42853"/>
                  </a:lnTo>
                  <a:close/>
                  <a:moveTo>
                    <a:pt x="280252" y="44370"/>
                  </a:moveTo>
                  <a:lnTo>
                    <a:pt x="280442" y="44749"/>
                  </a:lnTo>
                  <a:lnTo>
                    <a:pt x="280252" y="44749"/>
                  </a:lnTo>
                  <a:lnTo>
                    <a:pt x="280252" y="44370"/>
                  </a:lnTo>
                  <a:close/>
                  <a:moveTo>
                    <a:pt x="76226" y="44560"/>
                  </a:moveTo>
                  <a:lnTo>
                    <a:pt x="76226" y="44749"/>
                  </a:lnTo>
                  <a:lnTo>
                    <a:pt x="75657" y="45129"/>
                  </a:lnTo>
                  <a:lnTo>
                    <a:pt x="75278" y="45318"/>
                  </a:lnTo>
                  <a:lnTo>
                    <a:pt x="75847" y="44749"/>
                  </a:lnTo>
                  <a:lnTo>
                    <a:pt x="76226" y="44560"/>
                  </a:lnTo>
                  <a:close/>
                  <a:moveTo>
                    <a:pt x="263566" y="44939"/>
                  </a:moveTo>
                  <a:lnTo>
                    <a:pt x="263756" y="45129"/>
                  </a:lnTo>
                  <a:lnTo>
                    <a:pt x="263945" y="45508"/>
                  </a:lnTo>
                  <a:lnTo>
                    <a:pt x="263756" y="45318"/>
                  </a:lnTo>
                  <a:lnTo>
                    <a:pt x="263566" y="44939"/>
                  </a:lnTo>
                  <a:close/>
                  <a:moveTo>
                    <a:pt x="279683" y="42474"/>
                  </a:moveTo>
                  <a:lnTo>
                    <a:pt x="280442" y="44181"/>
                  </a:lnTo>
                  <a:lnTo>
                    <a:pt x="280631" y="45129"/>
                  </a:lnTo>
                  <a:lnTo>
                    <a:pt x="280631" y="45887"/>
                  </a:lnTo>
                  <a:lnTo>
                    <a:pt x="280442" y="44370"/>
                  </a:lnTo>
                  <a:lnTo>
                    <a:pt x="279683" y="42474"/>
                  </a:lnTo>
                  <a:close/>
                  <a:moveTo>
                    <a:pt x="53472" y="45318"/>
                  </a:moveTo>
                  <a:lnTo>
                    <a:pt x="53472" y="45508"/>
                  </a:lnTo>
                  <a:lnTo>
                    <a:pt x="53283" y="45698"/>
                  </a:lnTo>
                  <a:lnTo>
                    <a:pt x="52714" y="46077"/>
                  </a:lnTo>
                  <a:lnTo>
                    <a:pt x="52714" y="46077"/>
                  </a:lnTo>
                  <a:lnTo>
                    <a:pt x="53472" y="45318"/>
                  </a:lnTo>
                  <a:close/>
                  <a:moveTo>
                    <a:pt x="54989" y="46077"/>
                  </a:moveTo>
                  <a:lnTo>
                    <a:pt x="54800" y="46266"/>
                  </a:lnTo>
                  <a:lnTo>
                    <a:pt x="54610" y="46077"/>
                  </a:lnTo>
                  <a:close/>
                  <a:moveTo>
                    <a:pt x="74709" y="46266"/>
                  </a:moveTo>
                  <a:lnTo>
                    <a:pt x="74520" y="46456"/>
                  </a:lnTo>
                  <a:lnTo>
                    <a:pt x="74330" y="46456"/>
                  </a:lnTo>
                  <a:lnTo>
                    <a:pt x="74520" y="46266"/>
                  </a:lnTo>
                  <a:close/>
                  <a:moveTo>
                    <a:pt x="77554" y="45129"/>
                  </a:moveTo>
                  <a:lnTo>
                    <a:pt x="77364" y="45508"/>
                  </a:lnTo>
                  <a:lnTo>
                    <a:pt x="76985" y="46077"/>
                  </a:lnTo>
                  <a:lnTo>
                    <a:pt x="76226" y="46646"/>
                  </a:lnTo>
                  <a:lnTo>
                    <a:pt x="76037" y="46646"/>
                  </a:lnTo>
                  <a:lnTo>
                    <a:pt x="76416" y="46077"/>
                  </a:lnTo>
                  <a:lnTo>
                    <a:pt x="75468" y="46646"/>
                  </a:lnTo>
                  <a:lnTo>
                    <a:pt x="74899" y="46646"/>
                  </a:lnTo>
                  <a:lnTo>
                    <a:pt x="74899" y="46456"/>
                  </a:lnTo>
                  <a:lnTo>
                    <a:pt x="75278" y="46077"/>
                  </a:lnTo>
                  <a:lnTo>
                    <a:pt x="76226" y="45318"/>
                  </a:lnTo>
                  <a:lnTo>
                    <a:pt x="76605" y="45318"/>
                  </a:lnTo>
                  <a:lnTo>
                    <a:pt x="76605" y="45508"/>
                  </a:lnTo>
                  <a:lnTo>
                    <a:pt x="77364" y="45129"/>
                  </a:lnTo>
                  <a:close/>
                  <a:moveTo>
                    <a:pt x="282338" y="46456"/>
                  </a:moveTo>
                  <a:lnTo>
                    <a:pt x="282527" y="46646"/>
                  </a:lnTo>
                  <a:lnTo>
                    <a:pt x="282527" y="46456"/>
                  </a:lnTo>
                  <a:close/>
                  <a:moveTo>
                    <a:pt x="281579" y="46835"/>
                  </a:moveTo>
                  <a:lnTo>
                    <a:pt x="281769" y="47025"/>
                  </a:lnTo>
                  <a:lnTo>
                    <a:pt x="281579" y="47214"/>
                  </a:lnTo>
                  <a:lnTo>
                    <a:pt x="281579" y="47025"/>
                  </a:lnTo>
                  <a:lnTo>
                    <a:pt x="281579" y="46835"/>
                  </a:lnTo>
                  <a:close/>
                  <a:moveTo>
                    <a:pt x="76605" y="46835"/>
                  </a:moveTo>
                  <a:lnTo>
                    <a:pt x="76605" y="47025"/>
                  </a:lnTo>
                  <a:lnTo>
                    <a:pt x="76416" y="47214"/>
                  </a:lnTo>
                  <a:lnTo>
                    <a:pt x="75847" y="47404"/>
                  </a:lnTo>
                  <a:lnTo>
                    <a:pt x="75847" y="47404"/>
                  </a:lnTo>
                  <a:lnTo>
                    <a:pt x="76605" y="46835"/>
                  </a:lnTo>
                  <a:close/>
                  <a:moveTo>
                    <a:pt x="54989" y="46646"/>
                  </a:moveTo>
                  <a:lnTo>
                    <a:pt x="54800" y="47214"/>
                  </a:lnTo>
                  <a:lnTo>
                    <a:pt x="54610" y="47404"/>
                  </a:lnTo>
                  <a:lnTo>
                    <a:pt x="54420" y="47214"/>
                  </a:lnTo>
                  <a:lnTo>
                    <a:pt x="54989" y="46646"/>
                  </a:lnTo>
                  <a:close/>
                  <a:moveTo>
                    <a:pt x="54041" y="47214"/>
                  </a:moveTo>
                  <a:lnTo>
                    <a:pt x="54041" y="47783"/>
                  </a:lnTo>
                  <a:lnTo>
                    <a:pt x="53852" y="47783"/>
                  </a:lnTo>
                  <a:lnTo>
                    <a:pt x="53852" y="47594"/>
                  </a:lnTo>
                  <a:lnTo>
                    <a:pt x="54041" y="47214"/>
                  </a:lnTo>
                  <a:close/>
                  <a:moveTo>
                    <a:pt x="264893" y="47594"/>
                  </a:moveTo>
                  <a:lnTo>
                    <a:pt x="264893" y="47783"/>
                  </a:lnTo>
                  <a:lnTo>
                    <a:pt x="264704" y="47783"/>
                  </a:lnTo>
                  <a:lnTo>
                    <a:pt x="264704" y="47594"/>
                  </a:lnTo>
                  <a:close/>
                  <a:moveTo>
                    <a:pt x="280252" y="47404"/>
                  </a:moveTo>
                  <a:lnTo>
                    <a:pt x="280442" y="47594"/>
                  </a:lnTo>
                  <a:lnTo>
                    <a:pt x="280252" y="47783"/>
                  </a:lnTo>
                  <a:lnTo>
                    <a:pt x="280252" y="47594"/>
                  </a:lnTo>
                  <a:lnTo>
                    <a:pt x="280252" y="47404"/>
                  </a:lnTo>
                  <a:close/>
                  <a:moveTo>
                    <a:pt x="75089" y="47214"/>
                  </a:moveTo>
                  <a:lnTo>
                    <a:pt x="74899" y="47594"/>
                  </a:lnTo>
                  <a:lnTo>
                    <a:pt x="74709" y="47973"/>
                  </a:lnTo>
                  <a:lnTo>
                    <a:pt x="73761" y="48542"/>
                  </a:lnTo>
                  <a:lnTo>
                    <a:pt x="74330" y="47594"/>
                  </a:lnTo>
                  <a:lnTo>
                    <a:pt x="74709" y="47404"/>
                  </a:lnTo>
                  <a:lnTo>
                    <a:pt x="75089" y="47214"/>
                  </a:lnTo>
                  <a:close/>
                  <a:moveTo>
                    <a:pt x="280631" y="47214"/>
                  </a:moveTo>
                  <a:lnTo>
                    <a:pt x="280821" y="47404"/>
                  </a:lnTo>
                  <a:lnTo>
                    <a:pt x="280821" y="48542"/>
                  </a:lnTo>
                  <a:lnTo>
                    <a:pt x="280631" y="47783"/>
                  </a:lnTo>
                  <a:lnTo>
                    <a:pt x="280631" y="47404"/>
                  </a:lnTo>
                  <a:lnTo>
                    <a:pt x="280631" y="47214"/>
                  </a:lnTo>
                  <a:close/>
                  <a:moveTo>
                    <a:pt x="282338" y="48352"/>
                  </a:moveTo>
                  <a:lnTo>
                    <a:pt x="282527" y="48542"/>
                  </a:lnTo>
                  <a:lnTo>
                    <a:pt x="282338" y="48542"/>
                  </a:lnTo>
                  <a:lnTo>
                    <a:pt x="282338" y="48352"/>
                  </a:lnTo>
                  <a:close/>
                  <a:moveTo>
                    <a:pt x="52145" y="47594"/>
                  </a:moveTo>
                  <a:lnTo>
                    <a:pt x="51955" y="47783"/>
                  </a:lnTo>
                  <a:lnTo>
                    <a:pt x="50628" y="48731"/>
                  </a:lnTo>
                  <a:lnTo>
                    <a:pt x="50628" y="48731"/>
                  </a:lnTo>
                  <a:lnTo>
                    <a:pt x="51576" y="47783"/>
                  </a:lnTo>
                  <a:lnTo>
                    <a:pt x="52145" y="47594"/>
                  </a:lnTo>
                  <a:close/>
                  <a:moveTo>
                    <a:pt x="73382" y="47973"/>
                  </a:moveTo>
                  <a:lnTo>
                    <a:pt x="73192" y="48542"/>
                  </a:lnTo>
                  <a:lnTo>
                    <a:pt x="73003" y="48731"/>
                  </a:lnTo>
                  <a:lnTo>
                    <a:pt x="72055" y="49111"/>
                  </a:lnTo>
                  <a:lnTo>
                    <a:pt x="73382" y="47973"/>
                  </a:lnTo>
                  <a:close/>
                  <a:moveTo>
                    <a:pt x="73572" y="47025"/>
                  </a:moveTo>
                  <a:lnTo>
                    <a:pt x="72813" y="47973"/>
                  </a:lnTo>
                  <a:lnTo>
                    <a:pt x="72055" y="48731"/>
                  </a:lnTo>
                  <a:lnTo>
                    <a:pt x="71296" y="49111"/>
                  </a:lnTo>
                  <a:lnTo>
                    <a:pt x="71296" y="49111"/>
                  </a:lnTo>
                  <a:lnTo>
                    <a:pt x="71865" y="48542"/>
                  </a:lnTo>
                  <a:lnTo>
                    <a:pt x="71296" y="48731"/>
                  </a:lnTo>
                  <a:lnTo>
                    <a:pt x="70727" y="49300"/>
                  </a:lnTo>
                  <a:lnTo>
                    <a:pt x="71107" y="48731"/>
                  </a:lnTo>
                  <a:lnTo>
                    <a:pt x="71486" y="48352"/>
                  </a:lnTo>
                  <a:lnTo>
                    <a:pt x="71296" y="48731"/>
                  </a:lnTo>
                  <a:lnTo>
                    <a:pt x="71296" y="48731"/>
                  </a:lnTo>
                  <a:lnTo>
                    <a:pt x="72055" y="47973"/>
                  </a:lnTo>
                  <a:lnTo>
                    <a:pt x="72434" y="47783"/>
                  </a:lnTo>
                  <a:lnTo>
                    <a:pt x="72813" y="47594"/>
                  </a:lnTo>
                  <a:lnTo>
                    <a:pt x="73572" y="47025"/>
                  </a:lnTo>
                  <a:close/>
                  <a:moveTo>
                    <a:pt x="70159" y="49111"/>
                  </a:moveTo>
                  <a:lnTo>
                    <a:pt x="70159" y="49300"/>
                  </a:lnTo>
                  <a:lnTo>
                    <a:pt x="69969" y="49490"/>
                  </a:lnTo>
                  <a:lnTo>
                    <a:pt x="69779" y="49300"/>
                  </a:lnTo>
                  <a:lnTo>
                    <a:pt x="69969" y="49111"/>
                  </a:lnTo>
                  <a:close/>
                  <a:moveTo>
                    <a:pt x="76416" y="47783"/>
                  </a:moveTo>
                  <a:lnTo>
                    <a:pt x="74330" y="49111"/>
                  </a:lnTo>
                  <a:lnTo>
                    <a:pt x="73761" y="49490"/>
                  </a:lnTo>
                  <a:lnTo>
                    <a:pt x="72434" y="50059"/>
                  </a:lnTo>
                  <a:lnTo>
                    <a:pt x="72434" y="50059"/>
                  </a:lnTo>
                  <a:lnTo>
                    <a:pt x="73382" y="49300"/>
                  </a:lnTo>
                  <a:lnTo>
                    <a:pt x="75089" y="48352"/>
                  </a:lnTo>
                  <a:lnTo>
                    <a:pt x="76416" y="47783"/>
                  </a:lnTo>
                  <a:close/>
                  <a:moveTo>
                    <a:pt x="48732" y="49300"/>
                  </a:moveTo>
                  <a:lnTo>
                    <a:pt x="48732" y="49490"/>
                  </a:lnTo>
                  <a:lnTo>
                    <a:pt x="48163" y="50248"/>
                  </a:lnTo>
                  <a:lnTo>
                    <a:pt x="48353" y="49869"/>
                  </a:lnTo>
                  <a:lnTo>
                    <a:pt x="48353" y="49679"/>
                  </a:lnTo>
                  <a:lnTo>
                    <a:pt x="48163" y="49869"/>
                  </a:lnTo>
                  <a:lnTo>
                    <a:pt x="48163" y="49869"/>
                  </a:lnTo>
                  <a:lnTo>
                    <a:pt x="48542" y="49300"/>
                  </a:lnTo>
                  <a:close/>
                  <a:moveTo>
                    <a:pt x="281959" y="48352"/>
                  </a:moveTo>
                  <a:lnTo>
                    <a:pt x="282148" y="49869"/>
                  </a:lnTo>
                  <a:lnTo>
                    <a:pt x="282148" y="50248"/>
                  </a:lnTo>
                  <a:lnTo>
                    <a:pt x="281959" y="48352"/>
                  </a:lnTo>
                  <a:close/>
                  <a:moveTo>
                    <a:pt x="279114" y="49300"/>
                  </a:moveTo>
                  <a:lnTo>
                    <a:pt x="279304" y="49490"/>
                  </a:lnTo>
                  <a:lnTo>
                    <a:pt x="279114" y="50438"/>
                  </a:lnTo>
                  <a:lnTo>
                    <a:pt x="279114" y="49490"/>
                  </a:lnTo>
                  <a:lnTo>
                    <a:pt x="279114" y="49300"/>
                  </a:lnTo>
                  <a:close/>
                  <a:moveTo>
                    <a:pt x="280821" y="50248"/>
                  </a:moveTo>
                  <a:lnTo>
                    <a:pt x="281011" y="50438"/>
                  </a:lnTo>
                  <a:lnTo>
                    <a:pt x="280821" y="50438"/>
                  </a:lnTo>
                  <a:lnTo>
                    <a:pt x="280821" y="50248"/>
                  </a:lnTo>
                  <a:close/>
                  <a:moveTo>
                    <a:pt x="282338" y="49869"/>
                  </a:moveTo>
                  <a:lnTo>
                    <a:pt x="282527" y="50059"/>
                  </a:lnTo>
                  <a:lnTo>
                    <a:pt x="282527" y="50248"/>
                  </a:lnTo>
                  <a:lnTo>
                    <a:pt x="282338" y="50438"/>
                  </a:lnTo>
                  <a:lnTo>
                    <a:pt x="282338" y="50059"/>
                  </a:lnTo>
                  <a:lnTo>
                    <a:pt x="282338" y="49869"/>
                  </a:lnTo>
                  <a:close/>
                  <a:moveTo>
                    <a:pt x="49680" y="49490"/>
                  </a:moveTo>
                  <a:lnTo>
                    <a:pt x="48353" y="50628"/>
                  </a:lnTo>
                  <a:lnTo>
                    <a:pt x="48353" y="50628"/>
                  </a:lnTo>
                  <a:lnTo>
                    <a:pt x="48542" y="50248"/>
                  </a:lnTo>
                  <a:lnTo>
                    <a:pt x="48922" y="50059"/>
                  </a:lnTo>
                  <a:lnTo>
                    <a:pt x="49680" y="49490"/>
                  </a:lnTo>
                  <a:close/>
                  <a:moveTo>
                    <a:pt x="70348" y="49679"/>
                  </a:moveTo>
                  <a:lnTo>
                    <a:pt x="69779" y="49869"/>
                  </a:lnTo>
                  <a:lnTo>
                    <a:pt x="69210" y="50438"/>
                  </a:lnTo>
                  <a:lnTo>
                    <a:pt x="68951" y="50698"/>
                  </a:lnTo>
                  <a:lnTo>
                    <a:pt x="68951" y="50698"/>
                  </a:lnTo>
                  <a:lnTo>
                    <a:pt x="69021" y="50628"/>
                  </a:lnTo>
                  <a:lnTo>
                    <a:pt x="69210" y="50248"/>
                  </a:lnTo>
                  <a:lnTo>
                    <a:pt x="69779" y="49679"/>
                  </a:lnTo>
                  <a:close/>
                  <a:moveTo>
                    <a:pt x="281200" y="47973"/>
                  </a:moveTo>
                  <a:lnTo>
                    <a:pt x="281579" y="49111"/>
                  </a:lnTo>
                  <a:lnTo>
                    <a:pt x="281959" y="50248"/>
                  </a:lnTo>
                  <a:lnTo>
                    <a:pt x="282148" y="50438"/>
                  </a:lnTo>
                  <a:lnTo>
                    <a:pt x="282148" y="50817"/>
                  </a:lnTo>
                  <a:lnTo>
                    <a:pt x="282148" y="51196"/>
                  </a:lnTo>
                  <a:lnTo>
                    <a:pt x="281959" y="51007"/>
                  </a:lnTo>
                  <a:lnTo>
                    <a:pt x="281390" y="49869"/>
                  </a:lnTo>
                  <a:lnTo>
                    <a:pt x="281390" y="48921"/>
                  </a:lnTo>
                  <a:lnTo>
                    <a:pt x="281200" y="47973"/>
                  </a:lnTo>
                  <a:close/>
                  <a:moveTo>
                    <a:pt x="264893" y="51007"/>
                  </a:moveTo>
                  <a:lnTo>
                    <a:pt x="264893" y="51386"/>
                  </a:lnTo>
                  <a:lnTo>
                    <a:pt x="264704" y="51386"/>
                  </a:lnTo>
                  <a:lnTo>
                    <a:pt x="264704" y="51196"/>
                  </a:lnTo>
                  <a:lnTo>
                    <a:pt x="264893" y="51007"/>
                  </a:lnTo>
                  <a:close/>
                  <a:moveTo>
                    <a:pt x="67883" y="51386"/>
                  </a:moveTo>
                  <a:lnTo>
                    <a:pt x="67883" y="51576"/>
                  </a:lnTo>
                  <a:lnTo>
                    <a:pt x="67504" y="51955"/>
                  </a:lnTo>
                  <a:lnTo>
                    <a:pt x="66745" y="52334"/>
                  </a:lnTo>
                  <a:lnTo>
                    <a:pt x="66177" y="52334"/>
                  </a:lnTo>
                  <a:lnTo>
                    <a:pt x="66935" y="51576"/>
                  </a:lnTo>
                  <a:lnTo>
                    <a:pt x="67504" y="51576"/>
                  </a:lnTo>
                  <a:lnTo>
                    <a:pt x="67883" y="51386"/>
                  </a:lnTo>
                  <a:close/>
                  <a:moveTo>
                    <a:pt x="46836" y="51765"/>
                  </a:moveTo>
                  <a:lnTo>
                    <a:pt x="46457" y="52334"/>
                  </a:lnTo>
                  <a:lnTo>
                    <a:pt x="46267" y="52524"/>
                  </a:lnTo>
                  <a:lnTo>
                    <a:pt x="45888" y="52524"/>
                  </a:lnTo>
                  <a:lnTo>
                    <a:pt x="46836" y="51765"/>
                  </a:lnTo>
                  <a:close/>
                  <a:moveTo>
                    <a:pt x="281769" y="51576"/>
                  </a:moveTo>
                  <a:lnTo>
                    <a:pt x="281769" y="52144"/>
                  </a:lnTo>
                  <a:lnTo>
                    <a:pt x="281769" y="52713"/>
                  </a:lnTo>
                  <a:lnTo>
                    <a:pt x="281579" y="51955"/>
                  </a:lnTo>
                  <a:lnTo>
                    <a:pt x="281579" y="51765"/>
                  </a:lnTo>
                  <a:lnTo>
                    <a:pt x="281769" y="51576"/>
                  </a:lnTo>
                  <a:close/>
                  <a:moveTo>
                    <a:pt x="264893" y="52713"/>
                  </a:moveTo>
                  <a:lnTo>
                    <a:pt x="264893" y="52903"/>
                  </a:lnTo>
                  <a:lnTo>
                    <a:pt x="264704" y="52903"/>
                  </a:lnTo>
                  <a:lnTo>
                    <a:pt x="264704" y="52713"/>
                  </a:lnTo>
                  <a:close/>
                  <a:moveTo>
                    <a:pt x="45509" y="52524"/>
                  </a:moveTo>
                  <a:lnTo>
                    <a:pt x="45509" y="52713"/>
                  </a:lnTo>
                  <a:lnTo>
                    <a:pt x="45509" y="52903"/>
                  </a:lnTo>
                  <a:lnTo>
                    <a:pt x="44940" y="53093"/>
                  </a:lnTo>
                  <a:lnTo>
                    <a:pt x="45509" y="52524"/>
                  </a:lnTo>
                  <a:close/>
                  <a:moveTo>
                    <a:pt x="265652" y="52903"/>
                  </a:moveTo>
                  <a:lnTo>
                    <a:pt x="265652" y="53093"/>
                  </a:lnTo>
                  <a:lnTo>
                    <a:pt x="265462" y="53093"/>
                  </a:lnTo>
                  <a:lnTo>
                    <a:pt x="265652" y="52903"/>
                  </a:lnTo>
                  <a:close/>
                  <a:moveTo>
                    <a:pt x="281200" y="53093"/>
                  </a:moveTo>
                  <a:lnTo>
                    <a:pt x="281390" y="53282"/>
                  </a:lnTo>
                  <a:lnTo>
                    <a:pt x="281200" y="53282"/>
                  </a:lnTo>
                  <a:lnTo>
                    <a:pt x="281200" y="53093"/>
                  </a:lnTo>
                  <a:close/>
                  <a:moveTo>
                    <a:pt x="44371" y="53282"/>
                  </a:moveTo>
                  <a:lnTo>
                    <a:pt x="44560" y="53472"/>
                  </a:lnTo>
                  <a:lnTo>
                    <a:pt x="44371" y="53661"/>
                  </a:lnTo>
                  <a:lnTo>
                    <a:pt x="44181" y="53472"/>
                  </a:lnTo>
                  <a:lnTo>
                    <a:pt x="44371" y="53282"/>
                  </a:lnTo>
                  <a:close/>
                  <a:moveTo>
                    <a:pt x="279304" y="53851"/>
                  </a:moveTo>
                  <a:lnTo>
                    <a:pt x="279494" y="54041"/>
                  </a:lnTo>
                  <a:lnTo>
                    <a:pt x="279494" y="54609"/>
                  </a:lnTo>
                  <a:lnTo>
                    <a:pt x="279494" y="54799"/>
                  </a:lnTo>
                  <a:lnTo>
                    <a:pt x="279304" y="54799"/>
                  </a:lnTo>
                  <a:lnTo>
                    <a:pt x="279304" y="53851"/>
                  </a:lnTo>
                  <a:close/>
                  <a:moveTo>
                    <a:pt x="43612" y="53282"/>
                  </a:moveTo>
                  <a:lnTo>
                    <a:pt x="43612" y="53661"/>
                  </a:lnTo>
                  <a:lnTo>
                    <a:pt x="43423" y="54041"/>
                  </a:lnTo>
                  <a:lnTo>
                    <a:pt x="42854" y="54799"/>
                  </a:lnTo>
                  <a:lnTo>
                    <a:pt x="42475" y="54989"/>
                  </a:lnTo>
                  <a:lnTo>
                    <a:pt x="42285" y="54989"/>
                  </a:lnTo>
                  <a:lnTo>
                    <a:pt x="42475" y="54609"/>
                  </a:lnTo>
                  <a:lnTo>
                    <a:pt x="43044" y="54041"/>
                  </a:lnTo>
                  <a:lnTo>
                    <a:pt x="43233" y="53851"/>
                  </a:lnTo>
                  <a:lnTo>
                    <a:pt x="43612" y="53282"/>
                  </a:lnTo>
                  <a:close/>
                  <a:moveTo>
                    <a:pt x="64660" y="54041"/>
                  </a:moveTo>
                  <a:lnTo>
                    <a:pt x="64091" y="54609"/>
                  </a:lnTo>
                  <a:lnTo>
                    <a:pt x="63332" y="54989"/>
                  </a:lnTo>
                  <a:lnTo>
                    <a:pt x="64280" y="54041"/>
                  </a:lnTo>
                  <a:close/>
                  <a:moveTo>
                    <a:pt x="62764" y="54989"/>
                  </a:moveTo>
                  <a:lnTo>
                    <a:pt x="62574" y="55178"/>
                  </a:lnTo>
                  <a:lnTo>
                    <a:pt x="62574" y="54989"/>
                  </a:lnTo>
                  <a:close/>
                  <a:moveTo>
                    <a:pt x="41716" y="54420"/>
                  </a:moveTo>
                  <a:lnTo>
                    <a:pt x="41906" y="54609"/>
                  </a:lnTo>
                  <a:lnTo>
                    <a:pt x="41716" y="54989"/>
                  </a:lnTo>
                  <a:lnTo>
                    <a:pt x="41998" y="54848"/>
                  </a:lnTo>
                  <a:lnTo>
                    <a:pt x="41998" y="54848"/>
                  </a:lnTo>
                  <a:lnTo>
                    <a:pt x="41337" y="55178"/>
                  </a:lnTo>
                  <a:lnTo>
                    <a:pt x="40958" y="55368"/>
                  </a:lnTo>
                  <a:lnTo>
                    <a:pt x="40958" y="55178"/>
                  </a:lnTo>
                  <a:lnTo>
                    <a:pt x="41147" y="54989"/>
                  </a:lnTo>
                  <a:lnTo>
                    <a:pt x="41716" y="54420"/>
                  </a:lnTo>
                  <a:close/>
                  <a:moveTo>
                    <a:pt x="43992" y="54420"/>
                  </a:moveTo>
                  <a:lnTo>
                    <a:pt x="43233" y="55368"/>
                  </a:lnTo>
                  <a:lnTo>
                    <a:pt x="43044" y="55178"/>
                  </a:lnTo>
                  <a:lnTo>
                    <a:pt x="43423" y="54799"/>
                  </a:lnTo>
                  <a:lnTo>
                    <a:pt x="43992" y="54420"/>
                  </a:lnTo>
                  <a:close/>
                  <a:moveTo>
                    <a:pt x="64470" y="55178"/>
                  </a:moveTo>
                  <a:lnTo>
                    <a:pt x="64280" y="55368"/>
                  </a:lnTo>
                  <a:lnTo>
                    <a:pt x="64091" y="55178"/>
                  </a:lnTo>
                  <a:close/>
                  <a:moveTo>
                    <a:pt x="264893" y="54609"/>
                  </a:moveTo>
                  <a:lnTo>
                    <a:pt x="265083" y="54799"/>
                  </a:lnTo>
                  <a:lnTo>
                    <a:pt x="265083" y="54989"/>
                  </a:lnTo>
                  <a:lnTo>
                    <a:pt x="265273" y="55178"/>
                  </a:lnTo>
                  <a:lnTo>
                    <a:pt x="265083" y="55557"/>
                  </a:lnTo>
                  <a:lnTo>
                    <a:pt x="264893" y="54799"/>
                  </a:lnTo>
                  <a:lnTo>
                    <a:pt x="264893" y="54609"/>
                  </a:lnTo>
                  <a:close/>
                  <a:moveTo>
                    <a:pt x="63712" y="55557"/>
                  </a:moveTo>
                  <a:lnTo>
                    <a:pt x="63901" y="55747"/>
                  </a:lnTo>
                  <a:lnTo>
                    <a:pt x="63522" y="55747"/>
                  </a:lnTo>
                  <a:lnTo>
                    <a:pt x="62953" y="56126"/>
                  </a:lnTo>
                  <a:lnTo>
                    <a:pt x="63712" y="55557"/>
                  </a:lnTo>
                  <a:close/>
                  <a:moveTo>
                    <a:pt x="41716" y="56126"/>
                  </a:moveTo>
                  <a:lnTo>
                    <a:pt x="41527" y="56506"/>
                  </a:lnTo>
                  <a:lnTo>
                    <a:pt x="41337" y="56506"/>
                  </a:lnTo>
                  <a:lnTo>
                    <a:pt x="41716" y="56126"/>
                  </a:lnTo>
                  <a:close/>
                  <a:moveTo>
                    <a:pt x="62005" y="55937"/>
                  </a:moveTo>
                  <a:lnTo>
                    <a:pt x="61815" y="56126"/>
                  </a:lnTo>
                  <a:lnTo>
                    <a:pt x="61436" y="56506"/>
                  </a:lnTo>
                  <a:lnTo>
                    <a:pt x="61815" y="55937"/>
                  </a:lnTo>
                  <a:close/>
                  <a:moveTo>
                    <a:pt x="62574" y="56126"/>
                  </a:moveTo>
                  <a:lnTo>
                    <a:pt x="62384" y="56316"/>
                  </a:lnTo>
                  <a:lnTo>
                    <a:pt x="61815" y="56885"/>
                  </a:lnTo>
                  <a:lnTo>
                    <a:pt x="61815" y="56695"/>
                  </a:lnTo>
                  <a:lnTo>
                    <a:pt x="62384" y="56126"/>
                  </a:lnTo>
                  <a:close/>
                  <a:moveTo>
                    <a:pt x="61247" y="56695"/>
                  </a:moveTo>
                  <a:lnTo>
                    <a:pt x="61057" y="56885"/>
                  </a:lnTo>
                  <a:lnTo>
                    <a:pt x="60678" y="57074"/>
                  </a:lnTo>
                  <a:lnTo>
                    <a:pt x="60678" y="57074"/>
                  </a:lnTo>
                  <a:lnTo>
                    <a:pt x="61057" y="56695"/>
                  </a:lnTo>
                  <a:close/>
                  <a:moveTo>
                    <a:pt x="43233" y="56316"/>
                  </a:moveTo>
                  <a:lnTo>
                    <a:pt x="43044" y="56695"/>
                  </a:lnTo>
                  <a:lnTo>
                    <a:pt x="42664" y="57074"/>
                  </a:lnTo>
                  <a:lnTo>
                    <a:pt x="42285" y="57264"/>
                  </a:lnTo>
                  <a:lnTo>
                    <a:pt x="42095" y="57264"/>
                  </a:lnTo>
                  <a:lnTo>
                    <a:pt x="42095" y="57074"/>
                  </a:lnTo>
                  <a:lnTo>
                    <a:pt x="43233" y="56316"/>
                  </a:lnTo>
                  <a:close/>
                  <a:moveTo>
                    <a:pt x="264704" y="56506"/>
                  </a:moveTo>
                  <a:lnTo>
                    <a:pt x="264704" y="57264"/>
                  </a:lnTo>
                  <a:lnTo>
                    <a:pt x="264514" y="57074"/>
                  </a:lnTo>
                  <a:lnTo>
                    <a:pt x="264704" y="56506"/>
                  </a:lnTo>
                  <a:close/>
                  <a:moveTo>
                    <a:pt x="40389" y="57264"/>
                  </a:moveTo>
                  <a:lnTo>
                    <a:pt x="40010" y="57643"/>
                  </a:lnTo>
                  <a:lnTo>
                    <a:pt x="39630" y="57643"/>
                  </a:lnTo>
                  <a:lnTo>
                    <a:pt x="40389" y="57264"/>
                  </a:lnTo>
                  <a:close/>
                  <a:moveTo>
                    <a:pt x="39820" y="57074"/>
                  </a:moveTo>
                  <a:lnTo>
                    <a:pt x="39630" y="57454"/>
                  </a:lnTo>
                  <a:lnTo>
                    <a:pt x="39251" y="57643"/>
                  </a:lnTo>
                  <a:lnTo>
                    <a:pt x="38493" y="58212"/>
                  </a:lnTo>
                  <a:lnTo>
                    <a:pt x="38682" y="57833"/>
                  </a:lnTo>
                  <a:lnTo>
                    <a:pt x="39062" y="57454"/>
                  </a:lnTo>
                  <a:lnTo>
                    <a:pt x="39820" y="57074"/>
                  </a:lnTo>
                  <a:close/>
                  <a:moveTo>
                    <a:pt x="41527" y="57074"/>
                  </a:moveTo>
                  <a:lnTo>
                    <a:pt x="40579" y="57833"/>
                  </a:lnTo>
                  <a:lnTo>
                    <a:pt x="40199" y="58212"/>
                  </a:lnTo>
                  <a:lnTo>
                    <a:pt x="40199" y="58022"/>
                  </a:lnTo>
                  <a:lnTo>
                    <a:pt x="40199" y="57833"/>
                  </a:lnTo>
                  <a:lnTo>
                    <a:pt x="41527" y="57074"/>
                  </a:lnTo>
                  <a:close/>
                  <a:moveTo>
                    <a:pt x="281769" y="58212"/>
                  </a:moveTo>
                  <a:lnTo>
                    <a:pt x="281579" y="58402"/>
                  </a:lnTo>
                  <a:lnTo>
                    <a:pt x="281579" y="58212"/>
                  </a:lnTo>
                  <a:close/>
                  <a:moveTo>
                    <a:pt x="38872" y="58212"/>
                  </a:moveTo>
                  <a:lnTo>
                    <a:pt x="38493" y="58591"/>
                  </a:lnTo>
                  <a:lnTo>
                    <a:pt x="38493" y="58591"/>
                  </a:lnTo>
                  <a:lnTo>
                    <a:pt x="38682" y="58212"/>
                  </a:lnTo>
                  <a:close/>
                  <a:moveTo>
                    <a:pt x="59161" y="58971"/>
                  </a:moveTo>
                  <a:lnTo>
                    <a:pt x="58971" y="59160"/>
                  </a:lnTo>
                  <a:lnTo>
                    <a:pt x="58971" y="58971"/>
                  </a:lnTo>
                  <a:close/>
                  <a:moveTo>
                    <a:pt x="40199" y="58781"/>
                  </a:moveTo>
                  <a:lnTo>
                    <a:pt x="40199" y="58971"/>
                  </a:lnTo>
                  <a:lnTo>
                    <a:pt x="40199" y="59160"/>
                  </a:lnTo>
                  <a:lnTo>
                    <a:pt x="39630" y="59350"/>
                  </a:lnTo>
                  <a:lnTo>
                    <a:pt x="40199" y="58781"/>
                  </a:lnTo>
                  <a:close/>
                  <a:moveTo>
                    <a:pt x="264135" y="59539"/>
                  </a:moveTo>
                  <a:lnTo>
                    <a:pt x="264135" y="59729"/>
                  </a:lnTo>
                  <a:lnTo>
                    <a:pt x="263945" y="59729"/>
                  </a:lnTo>
                  <a:lnTo>
                    <a:pt x="264135" y="59539"/>
                  </a:lnTo>
                  <a:close/>
                  <a:moveTo>
                    <a:pt x="58592" y="59919"/>
                  </a:moveTo>
                  <a:lnTo>
                    <a:pt x="58402" y="60108"/>
                  </a:lnTo>
                  <a:lnTo>
                    <a:pt x="58402" y="59919"/>
                  </a:lnTo>
                  <a:close/>
                  <a:moveTo>
                    <a:pt x="39062" y="60108"/>
                  </a:moveTo>
                  <a:lnTo>
                    <a:pt x="39062" y="60487"/>
                  </a:lnTo>
                  <a:lnTo>
                    <a:pt x="38872" y="60298"/>
                  </a:lnTo>
                  <a:lnTo>
                    <a:pt x="38303" y="60677"/>
                  </a:lnTo>
                  <a:lnTo>
                    <a:pt x="38114" y="60677"/>
                  </a:lnTo>
                  <a:lnTo>
                    <a:pt x="38493" y="60298"/>
                  </a:lnTo>
                  <a:lnTo>
                    <a:pt x="39062" y="60108"/>
                  </a:lnTo>
                  <a:close/>
                  <a:moveTo>
                    <a:pt x="280821" y="60487"/>
                  </a:moveTo>
                  <a:lnTo>
                    <a:pt x="280821" y="60677"/>
                  </a:lnTo>
                  <a:lnTo>
                    <a:pt x="280631" y="60867"/>
                  </a:lnTo>
                  <a:lnTo>
                    <a:pt x="280631" y="60677"/>
                  </a:lnTo>
                  <a:lnTo>
                    <a:pt x="280821" y="60487"/>
                  </a:lnTo>
                  <a:close/>
                  <a:moveTo>
                    <a:pt x="280062" y="60867"/>
                  </a:moveTo>
                  <a:lnTo>
                    <a:pt x="280062" y="61056"/>
                  </a:lnTo>
                  <a:lnTo>
                    <a:pt x="280062" y="61246"/>
                  </a:lnTo>
                  <a:lnTo>
                    <a:pt x="279873" y="61436"/>
                  </a:lnTo>
                  <a:lnTo>
                    <a:pt x="280062" y="60867"/>
                  </a:lnTo>
                  <a:close/>
                  <a:moveTo>
                    <a:pt x="35459" y="62004"/>
                  </a:moveTo>
                  <a:lnTo>
                    <a:pt x="35459" y="62194"/>
                  </a:lnTo>
                  <a:lnTo>
                    <a:pt x="35269" y="62194"/>
                  </a:lnTo>
                  <a:lnTo>
                    <a:pt x="35459" y="62004"/>
                  </a:lnTo>
                  <a:close/>
                  <a:moveTo>
                    <a:pt x="35649" y="61625"/>
                  </a:moveTo>
                  <a:lnTo>
                    <a:pt x="34890" y="62384"/>
                  </a:lnTo>
                  <a:lnTo>
                    <a:pt x="34890" y="62004"/>
                  </a:lnTo>
                  <a:lnTo>
                    <a:pt x="35080" y="61815"/>
                  </a:lnTo>
                  <a:lnTo>
                    <a:pt x="35649" y="61625"/>
                  </a:lnTo>
                  <a:close/>
                  <a:moveTo>
                    <a:pt x="280631" y="61436"/>
                  </a:moveTo>
                  <a:lnTo>
                    <a:pt x="280631" y="61815"/>
                  </a:lnTo>
                  <a:lnTo>
                    <a:pt x="280442" y="62384"/>
                  </a:lnTo>
                  <a:lnTo>
                    <a:pt x="280442" y="61815"/>
                  </a:lnTo>
                  <a:lnTo>
                    <a:pt x="280631" y="61436"/>
                  </a:lnTo>
                  <a:close/>
                  <a:moveTo>
                    <a:pt x="37545" y="62004"/>
                  </a:moveTo>
                  <a:lnTo>
                    <a:pt x="37165" y="62763"/>
                  </a:lnTo>
                  <a:lnTo>
                    <a:pt x="36976" y="62952"/>
                  </a:lnTo>
                  <a:lnTo>
                    <a:pt x="36597" y="62952"/>
                  </a:lnTo>
                  <a:lnTo>
                    <a:pt x="37545" y="62004"/>
                  </a:lnTo>
                  <a:close/>
                  <a:moveTo>
                    <a:pt x="35080" y="62952"/>
                  </a:moveTo>
                  <a:lnTo>
                    <a:pt x="34890" y="63142"/>
                  </a:lnTo>
                  <a:lnTo>
                    <a:pt x="34700" y="63142"/>
                  </a:lnTo>
                  <a:lnTo>
                    <a:pt x="34890" y="62952"/>
                  </a:lnTo>
                  <a:close/>
                  <a:moveTo>
                    <a:pt x="34890" y="63521"/>
                  </a:moveTo>
                  <a:lnTo>
                    <a:pt x="34890" y="63711"/>
                  </a:lnTo>
                  <a:lnTo>
                    <a:pt x="34132" y="64280"/>
                  </a:lnTo>
                  <a:lnTo>
                    <a:pt x="34700" y="63521"/>
                  </a:lnTo>
                  <a:close/>
                  <a:moveTo>
                    <a:pt x="33942" y="63711"/>
                  </a:moveTo>
                  <a:lnTo>
                    <a:pt x="34132" y="63901"/>
                  </a:lnTo>
                  <a:lnTo>
                    <a:pt x="33184" y="64659"/>
                  </a:lnTo>
                  <a:lnTo>
                    <a:pt x="33184" y="64659"/>
                  </a:lnTo>
                  <a:lnTo>
                    <a:pt x="33752" y="63901"/>
                  </a:lnTo>
                  <a:lnTo>
                    <a:pt x="33942" y="63711"/>
                  </a:lnTo>
                  <a:close/>
                  <a:moveTo>
                    <a:pt x="279304" y="64469"/>
                  </a:moveTo>
                  <a:lnTo>
                    <a:pt x="279114" y="64659"/>
                  </a:lnTo>
                  <a:lnTo>
                    <a:pt x="279114" y="64469"/>
                  </a:lnTo>
                  <a:close/>
                  <a:moveTo>
                    <a:pt x="33184" y="63711"/>
                  </a:moveTo>
                  <a:lnTo>
                    <a:pt x="33184" y="63901"/>
                  </a:lnTo>
                  <a:lnTo>
                    <a:pt x="32046" y="64849"/>
                  </a:lnTo>
                  <a:lnTo>
                    <a:pt x="32046" y="64849"/>
                  </a:lnTo>
                  <a:lnTo>
                    <a:pt x="32804" y="63901"/>
                  </a:lnTo>
                  <a:lnTo>
                    <a:pt x="33184" y="63711"/>
                  </a:lnTo>
                  <a:close/>
                  <a:moveTo>
                    <a:pt x="279683" y="63901"/>
                  </a:moveTo>
                  <a:lnTo>
                    <a:pt x="279494" y="64659"/>
                  </a:lnTo>
                  <a:lnTo>
                    <a:pt x="279494" y="65038"/>
                  </a:lnTo>
                  <a:lnTo>
                    <a:pt x="279304" y="65038"/>
                  </a:lnTo>
                  <a:lnTo>
                    <a:pt x="279114" y="64849"/>
                  </a:lnTo>
                  <a:lnTo>
                    <a:pt x="279683" y="63901"/>
                  </a:lnTo>
                  <a:close/>
                  <a:moveTo>
                    <a:pt x="53079" y="65228"/>
                  </a:moveTo>
                  <a:lnTo>
                    <a:pt x="53012" y="65282"/>
                  </a:lnTo>
                  <a:lnTo>
                    <a:pt x="53012" y="65282"/>
                  </a:lnTo>
                  <a:lnTo>
                    <a:pt x="53093" y="65228"/>
                  </a:lnTo>
                  <a:close/>
                  <a:moveTo>
                    <a:pt x="29391" y="65228"/>
                  </a:moveTo>
                  <a:lnTo>
                    <a:pt x="29012" y="65986"/>
                  </a:lnTo>
                  <a:lnTo>
                    <a:pt x="28822" y="66176"/>
                  </a:lnTo>
                  <a:lnTo>
                    <a:pt x="28633" y="66176"/>
                  </a:lnTo>
                  <a:lnTo>
                    <a:pt x="29391" y="65228"/>
                  </a:lnTo>
                  <a:close/>
                  <a:moveTo>
                    <a:pt x="32046" y="65038"/>
                  </a:moveTo>
                  <a:lnTo>
                    <a:pt x="31098" y="65986"/>
                  </a:lnTo>
                  <a:lnTo>
                    <a:pt x="30719" y="66176"/>
                  </a:lnTo>
                  <a:lnTo>
                    <a:pt x="30908" y="65797"/>
                  </a:lnTo>
                  <a:lnTo>
                    <a:pt x="32046" y="65038"/>
                  </a:lnTo>
                  <a:close/>
                  <a:moveTo>
                    <a:pt x="26926" y="66176"/>
                  </a:moveTo>
                  <a:lnTo>
                    <a:pt x="26547" y="66366"/>
                  </a:lnTo>
                  <a:lnTo>
                    <a:pt x="26168" y="66745"/>
                  </a:lnTo>
                  <a:lnTo>
                    <a:pt x="26989" y="66239"/>
                  </a:lnTo>
                  <a:lnTo>
                    <a:pt x="26989" y="66239"/>
                  </a:lnTo>
                  <a:lnTo>
                    <a:pt x="26926" y="66176"/>
                  </a:lnTo>
                  <a:close/>
                  <a:moveTo>
                    <a:pt x="279494" y="65986"/>
                  </a:moveTo>
                  <a:lnTo>
                    <a:pt x="279494" y="66366"/>
                  </a:lnTo>
                  <a:lnTo>
                    <a:pt x="279304" y="66745"/>
                  </a:lnTo>
                  <a:lnTo>
                    <a:pt x="279304" y="66555"/>
                  </a:lnTo>
                  <a:lnTo>
                    <a:pt x="279304" y="66366"/>
                  </a:lnTo>
                  <a:lnTo>
                    <a:pt x="279494" y="65986"/>
                  </a:lnTo>
                  <a:close/>
                  <a:moveTo>
                    <a:pt x="30339" y="65038"/>
                  </a:moveTo>
                  <a:lnTo>
                    <a:pt x="30150" y="65417"/>
                  </a:lnTo>
                  <a:lnTo>
                    <a:pt x="28822" y="67124"/>
                  </a:lnTo>
                  <a:lnTo>
                    <a:pt x="28633" y="67314"/>
                  </a:lnTo>
                  <a:lnTo>
                    <a:pt x="28443" y="67314"/>
                  </a:lnTo>
                  <a:lnTo>
                    <a:pt x="29012" y="66555"/>
                  </a:lnTo>
                  <a:lnTo>
                    <a:pt x="29581" y="65797"/>
                  </a:lnTo>
                  <a:lnTo>
                    <a:pt x="29770" y="65417"/>
                  </a:lnTo>
                  <a:lnTo>
                    <a:pt x="29581" y="65228"/>
                  </a:lnTo>
                  <a:lnTo>
                    <a:pt x="30339" y="65038"/>
                  </a:lnTo>
                  <a:close/>
                  <a:moveTo>
                    <a:pt x="278356" y="67314"/>
                  </a:moveTo>
                  <a:lnTo>
                    <a:pt x="278356" y="67503"/>
                  </a:lnTo>
                  <a:lnTo>
                    <a:pt x="278166" y="67314"/>
                  </a:lnTo>
                  <a:close/>
                  <a:moveTo>
                    <a:pt x="278925" y="67314"/>
                  </a:moveTo>
                  <a:lnTo>
                    <a:pt x="278735" y="67503"/>
                  </a:lnTo>
                  <a:lnTo>
                    <a:pt x="278735" y="67314"/>
                  </a:lnTo>
                  <a:close/>
                  <a:moveTo>
                    <a:pt x="51007" y="67882"/>
                  </a:moveTo>
                  <a:lnTo>
                    <a:pt x="50818" y="68072"/>
                  </a:lnTo>
                  <a:lnTo>
                    <a:pt x="51007" y="68072"/>
                  </a:lnTo>
                  <a:lnTo>
                    <a:pt x="51007" y="67882"/>
                  </a:lnTo>
                  <a:close/>
                  <a:moveTo>
                    <a:pt x="28443" y="66366"/>
                  </a:moveTo>
                  <a:lnTo>
                    <a:pt x="27874" y="67314"/>
                  </a:lnTo>
                  <a:lnTo>
                    <a:pt x="26926" y="68262"/>
                  </a:lnTo>
                  <a:lnTo>
                    <a:pt x="26737" y="68451"/>
                  </a:lnTo>
                  <a:lnTo>
                    <a:pt x="27495" y="67314"/>
                  </a:lnTo>
                  <a:lnTo>
                    <a:pt x="28443" y="66366"/>
                  </a:lnTo>
                  <a:close/>
                  <a:moveTo>
                    <a:pt x="24841" y="68262"/>
                  </a:moveTo>
                  <a:lnTo>
                    <a:pt x="24461" y="68641"/>
                  </a:lnTo>
                  <a:lnTo>
                    <a:pt x="24461" y="68451"/>
                  </a:lnTo>
                  <a:lnTo>
                    <a:pt x="24841" y="68262"/>
                  </a:lnTo>
                  <a:close/>
                  <a:moveTo>
                    <a:pt x="25030" y="68451"/>
                  </a:moveTo>
                  <a:lnTo>
                    <a:pt x="24841" y="68641"/>
                  </a:lnTo>
                  <a:lnTo>
                    <a:pt x="24841" y="68451"/>
                  </a:lnTo>
                  <a:close/>
                  <a:moveTo>
                    <a:pt x="51007" y="66934"/>
                  </a:moveTo>
                  <a:lnTo>
                    <a:pt x="49870" y="68072"/>
                  </a:lnTo>
                  <a:lnTo>
                    <a:pt x="49111" y="68641"/>
                  </a:lnTo>
                  <a:lnTo>
                    <a:pt x="51007" y="66934"/>
                  </a:lnTo>
                  <a:close/>
                  <a:moveTo>
                    <a:pt x="50249" y="68262"/>
                  </a:moveTo>
                  <a:lnTo>
                    <a:pt x="49680" y="68641"/>
                  </a:lnTo>
                  <a:lnTo>
                    <a:pt x="49490" y="69020"/>
                  </a:lnTo>
                  <a:lnTo>
                    <a:pt x="49301" y="69589"/>
                  </a:lnTo>
                  <a:lnTo>
                    <a:pt x="49301" y="69589"/>
                  </a:lnTo>
                  <a:lnTo>
                    <a:pt x="50249" y="68451"/>
                  </a:lnTo>
                  <a:lnTo>
                    <a:pt x="50249" y="68262"/>
                  </a:lnTo>
                  <a:close/>
                  <a:moveTo>
                    <a:pt x="23703" y="69020"/>
                  </a:moveTo>
                  <a:lnTo>
                    <a:pt x="22565" y="69968"/>
                  </a:lnTo>
                  <a:lnTo>
                    <a:pt x="23134" y="69399"/>
                  </a:lnTo>
                  <a:lnTo>
                    <a:pt x="23324" y="69020"/>
                  </a:lnTo>
                  <a:close/>
                  <a:moveTo>
                    <a:pt x="27874" y="68451"/>
                  </a:moveTo>
                  <a:lnTo>
                    <a:pt x="27685" y="68831"/>
                  </a:lnTo>
                  <a:lnTo>
                    <a:pt x="25978" y="70347"/>
                  </a:lnTo>
                  <a:lnTo>
                    <a:pt x="26168" y="69779"/>
                  </a:lnTo>
                  <a:lnTo>
                    <a:pt x="26737" y="69210"/>
                  </a:lnTo>
                  <a:lnTo>
                    <a:pt x="27874" y="68451"/>
                  </a:lnTo>
                  <a:close/>
                  <a:moveTo>
                    <a:pt x="48542" y="69968"/>
                  </a:moveTo>
                  <a:lnTo>
                    <a:pt x="48163" y="70347"/>
                  </a:lnTo>
                  <a:lnTo>
                    <a:pt x="48542" y="70158"/>
                  </a:lnTo>
                  <a:lnTo>
                    <a:pt x="48542" y="69968"/>
                  </a:lnTo>
                  <a:close/>
                  <a:moveTo>
                    <a:pt x="28064" y="69399"/>
                  </a:moveTo>
                  <a:lnTo>
                    <a:pt x="27306" y="70347"/>
                  </a:lnTo>
                  <a:lnTo>
                    <a:pt x="26926" y="70537"/>
                  </a:lnTo>
                  <a:lnTo>
                    <a:pt x="26737" y="70537"/>
                  </a:lnTo>
                  <a:lnTo>
                    <a:pt x="28064" y="69399"/>
                  </a:lnTo>
                  <a:close/>
                  <a:moveTo>
                    <a:pt x="26737" y="67503"/>
                  </a:moveTo>
                  <a:lnTo>
                    <a:pt x="26547" y="67882"/>
                  </a:lnTo>
                  <a:lnTo>
                    <a:pt x="25030" y="69399"/>
                  </a:lnTo>
                  <a:lnTo>
                    <a:pt x="23513" y="70727"/>
                  </a:lnTo>
                  <a:lnTo>
                    <a:pt x="23513" y="70537"/>
                  </a:lnTo>
                  <a:lnTo>
                    <a:pt x="24272" y="69589"/>
                  </a:lnTo>
                  <a:lnTo>
                    <a:pt x="25030" y="69020"/>
                  </a:lnTo>
                  <a:lnTo>
                    <a:pt x="25789" y="68451"/>
                  </a:lnTo>
                  <a:lnTo>
                    <a:pt x="26357" y="67882"/>
                  </a:lnTo>
                  <a:lnTo>
                    <a:pt x="26168" y="67882"/>
                  </a:lnTo>
                  <a:lnTo>
                    <a:pt x="26737" y="67503"/>
                  </a:lnTo>
                  <a:close/>
                  <a:moveTo>
                    <a:pt x="23134" y="69779"/>
                  </a:moveTo>
                  <a:lnTo>
                    <a:pt x="22186" y="70916"/>
                  </a:lnTo>
                  <a:lnTo>
                    <a:pt x="22565" y="70347"/>
                  </a:lnTo>
                  <a:lnTo>
                    <a:pt x="23134" y="69779"/>
                  </a:lnTo>
                  <a:close/>
                  <a:moveTo>
                    <a:pt x="29202" y="70347"/>
                  </a:moveTo>
                  <a:lnTo>
                    <a:pt x="29202" y="70537"/>
                  </a:lnTo>
                  <a:lnTo>
                    <a:pt x="29012" y="70727"/>
                  </a:lnTo>
                  <a:lnTo>
                    <a:pt x="28633" y="70916"/>
                  </a:lnTo>
                  <a:lnTo>
                    <a:pt x="29202" y="70347"/>
                  </a:lnTo>
                  <a:close/>
                  <a:moveTo>
                    <a:pt x="25789" y="69589"/>
                  </a:moveTo>
                  <a:lnTo>
                    <a:pt x="25789" y="69968"/>
                  </a:lnTo>
                  <a:lnTo>
                    <a:pt x="25409" y="70537"/>
                  </a:lnTo>
                  <a:lnTo>
                    <a:pt x="24461" y="71485"/>
                  </a:lnTo>
                  <a:lnTo>
                    <a:pt x="25030" y="70347"/>
                  </a:lnTo>
                  <a:lnTo>
                    <a:pt x="25409" y="69968"/>
                  </a:lnTo>
                  <a:lnTo>
                    <a:pt x="25789" y="69589"/>
                  </a:lnTo>
                  <a:close/>
                  <a:moveTo>
                    <a:pt x="47974" y="70158"/>
                  </a:moveTo>
                  <a:lnTo>
                    <a:pt x="46457" y="71675"/>
                  </a:lnTo>
                  <a:lnTo>
                    <a:pt x="47215" y="71295"/>
                  </a:lnTo>
                  <a:lnTo>
                    <a:pt x="47025" y="71295"/>
                  </a:lnTo>
                  <a:lnTo>
                    <a:pt x="47974" y="70158"/>
                  </a:lnTo>
                  <a:close/>
                  <a:moveTo>
                    <a:pt x="279304" y="71295"/>
                  </a:moveTo>
                  <a:lnTo>
                    <a:pt x="279304" y="71485"/>
                  </a:lnTo>
                  <a:lnTo>
                    <a:pt x="279304" y="71675"/>
                  </a:lnTo>
                  <a:lnTo>
                    <a:pt x="279494" y="71485"/>
                  </a:lnTo>
                  <a:lnTo>
                    <a:pt x="279304" y="71295"/>
                  </a:lnTo>
                  <a:close/>
                  <a:moveTo>
                    <a:pt x="26926" y="72054"/>
                  </a:moveTo>
                  <a:lnTo>
                    <a:pt x="26737" y="72244"/>
                  </a:lnTo>
                  <a:lnTo>
                    <a:pt x="26547" y="72244"/>
                  </a:lnTo>
                  <a:lnTo>
                    <a:pt x="26737" y="72054"/>
                  </a:lnTo>
                  <a:close/>
                  <a:moveTo>
                    <a:pt x="28254" y="71485"/>
                  </a:moveTo>
                  <a:lnTo>
                    <a:pt x="27874" y="72054"/>
                  </a:lnTo>
                  <a:lnTo>
                    <a:pt x="27685" y="72244"/>
                  </a:lnTo>
                  <a:lnTo>
                    <a:pt x="27495" y="72433"/>
                  </a:lnTo>
                  <a:lnTo>
                    <a:pt x="28254" y="71485"/>
                  </a:lnTo>
                  <a:close/>
                  <a:moveTo>
                    <a:pt x="26737" y="71106"/>
                  </a:moveTo>
                  <a:lnTo>
                    <a:pt x="26926" y="71295"/>
                  </a:lnTo>
                  <a:lnTo>
                    <a:pt x="27116" y="71485"/>
                  </a:lnTo>
                  <a:lnTo>
                    <a:pt x="26357" y="72433"/>
                  </a:lnTo>
                  <a:lnTo>
                    <a:pt x="26168" y="72244"/>
                  </a:lnTo>
                  <a:lnTo>
                    <a:pt x="26168" y="71864"/>
                  </a:lnTo>
                  <a:lnTo>
                    <a:pt x="26357" y="71485"/>
                  </a:lnTo>
                  <a:lnTo>
                    <a:pt x="26737" y="71106"/>
                  </a:lnTo>
                  <a:close/>
                  <a:moveTo>
                    <a:pt x="44560" y="73381"/>
                  </a:moveTo>
                  <a:lnTo>
                    <a:pt x="44371" y="73571"/>
                  </a:lnTo>
                  <a:lnTo>
                    <a:pt x="43992" y="73760"/>
                  </a:lnTo>
                  <a:lnTo>
                    <a:pt x="43992" y="73760"/>
                  </a:lnTo>
                  <a:lnTo>
                    <a:pt x="44181" y="73571"/>
                  </a:lnTo>
                  <a:lnTo>
                    <a:pt x="44560" y="73381"/>
                  </a:lnTo>
                  <a:close/>
                  <a:moveTo>
                    <a:pt x="27116" y="73571"/>
                  </a:moveTo>
                  <a:lnTo>
                    <a:pt x="26926" y="73760"/>
                  </a:lnTo>
                  <a:lnTo>
                    <a:pt x="26737" y="73760"/>
                  </a:lnTo>
                  <a:lnTo>
                    <a:pt x="26926" y="73571"/>
                  </a:lnTo>
                  <a:close/>
                  <a:moveTo>
                    <a:pt x="24841" y="74140"/>
                  </a:moveTo>
                  <a:lnTo>
                    <a:pt x="24651" y="74329"/>
                  </a:lnTo>
                  <a:lnTo>
                    <a:pt x="24461" y="74329"/>
                  </a:lnTo>
                  <a:lnTo>
                    <a:pt x="24651" y="74140"/>
                  </a:lnTo>
                  <a:close/>
                  <a:moveTo>
                    <a:pt x="21996" y="74898"/>
                  </a:moveTo>
                  <a:lnTo>
                    <a:pt x="21807" y="75088"/>
                  </a:lnTo>
                  <a:lnTo>
                    <a:pt x="21807" y="74898"/>
                  </a:lnTo>
                  <a:close/>
                  <a:moveTo>
                    <a:pt x="21238" y="72433"/>
                  </a:moveTo>
                  <a:lnTo>
                    <a:pt x="21048" y="73002"/>
                  </a:lnTo>
                  <a:lnTo>
                    <a:pt x="20859" y="73192"/>
                  </a:lnTo>
                  <a:lnTo>
                    <a:pt x="21048" y="73571"/>
                  </a:lnTo>
                  <a:lnTo>
                    <a:pt x="21238" y="73760"/>
                  </a:lnTo>
                  <a:lnTo>
                    <a:pt x="21048" y="74140"/>
                  </a:lnTo>
                  <a:lnTo>
                    <a:pt x="20669" y="74519"/>
                  </a:lnTo>
                  <a:lnTo>
                    <a:pt x="19721" y="75277"/>
                  </a:lnTo>
                  <a:lnTo>
                    <a:pt x="20100" y="74709"/>
                  </a:lnTo>
                  <a:lnTo>
                    <a:pt x="20100" y="74519"/>
                  </a:lnTo>
                  <a:lnTo>
                    <a:pt x="19911" y="74329"/>
                  </a:lnTo>
                  <a:lnTo>
                    <a:pt x="19721" y="74140"/>
                  </a:lnTo>
                  <a:lnTo>
                    <a:pt x="19721" y="73950"/>
                  </a:lnTo>
                  <a:lnTo>
                    <a:pt x="20669" y="72623"/>
                  </a:lnTo>
                  <a:lnTo>
                    <a:pt x="20290" y="73381"/>
                  </a:lnTo>
                  <a:lnTo>
                    <a:pt x="20100" y="73571"/>
                  </a:lnTo>
                  <a:lnTo>
                    <a:pt x="20290" y="73571"/>
                  </a:lnTo>
                  <a:lnTo>
                    <a:pt x="21238" y="72433"/>
                  </a:lnTo>
                  <a:close/>
                  <a:moveTo>
                    <a:pt x="43157" y="75012"/>
                  </a:moveTo>
                  <a:lnTo>
                    <a:pt x="42375" y="75906"/>
                  </a:lnTo>
                  <a:lnTo>
                    <a:pt x="42375" y="75906"/>
                  </a:lnTo>
                  <a:lnTo>
                    <a:pt x="42475" y="75846"/>
                  </a:lnTo>
                  <a:lnTo>
                    <a:pt x="43233" y="75088"/>
                  </a:lnTo>
                  <a:lnTo>
                    <a:pt x="43157" y="75012"/>
                  </a:lnTo>
                  <a:close/>
                  <a:moveTo>
                    <a:pt x="41527" y="75846"/>
                  </a:moveTo>
                  <a:lnTo>
                    <a:pt x="41337" y="76036"/>
                  </a:lnTo>
                  <a:lnTo>
                    <a:pt x="41147" y="76036"/>
                  </a:lnTo>
                  <a:lnTo>
                    <a:pt x="41337" y="75846"/>
                  </a:lnTo>
                  <a:close/>
                  <a:moveTo>
                    <a:pt x="28064" y="73571"/>
                  </a:moveTo>
                  <a:lnTo>
                    <a:pt x="27685" y="74140"/>
                  </a:lnTo>
                  <a:lnTo>
                    <a:pt x="26737" y="75277"/>
                  </a:lnTo>
                  <a:lnTo>
                    <a:pt x="25789" y="76225"/>
                  </a:lnTo>
                  <a:lnTo>
                    <a:pt x="25789" y="76225"/>
                  </a:lnTo>
                  <a:lnTo>
                    <a:pt x="26547" y="75088"/>
                  </a:lnTo>
                  <a:lnTo>
                    <a:pt x="26926" y="74519"/>
                  </a:lnTo>
                  <a:lnTo>
                    <a:pt x="27495" y="74140"/>
                  </a:lnTo>
                  <a:lnTo>
                    <a:pt x="28064" y="73571"/>
                  </a:lnTo>
                  <a:close/>
                  <a:moveTo>
                    <a:pt x="19152" y="75657"/>
                  </a:moveTo>
                  <a:lnTo>
                    <a:pt x="18773" y="76036"/>
                  </a:lnTo>
                  <a:lnTo>
                    <a:pt x="18583" y="76225"/>
                  </a:lnTo>
                  <a:lnTo>
                    <a:pt x="19152" y="75657"/>
                  </a:lnTo>
                  <a:close/>
                  <a:moveTo>
                    <a:pt x="23703" y="71485"/>
                  </a:moveTo>
                  <a:lnTo>
                    <a:pt x="23703" y="71864"/>
                  </a:lnTo>
                  <a:lnTo>
                    <a:pt x="23703" y="72244"/>
                  </a:lnTo>
                  <a:lnTo>
                    <a:pt x="23892" y="73381"/>
                  </a:lnTo>
                  <a:lnTo>
                    <a:pt x="23703" y="74140"/>
                  </a:lnTo>
                  <a:lnTo>
                    <a:pt x="23513" y="74898"/>
                  </a:lnTo>
                  <a:lnTo>
                    <a:pt x="22944" y="75657"/>
                  </a:lnTo>
                  <a:lnTo>
                    <a:pt x="21996" y="76415"/>
                  </a:lnTo>
                  <a:lnTo>
                    <a:pt x="23134" y="74140"/>
                  </a:lnTo>
                  <a:lnTo>
                    <a:pt x="23513" y="72812"/>
                  </a:lnTo>
                  <a:lnTo>
                    <a:pt x="23513" y="72433"/>
                  </a:lnTo>
                  <a:lnTo>
                    <a:pt x="23134" y="72433"/>
                  </a:lnTo>
                  <a:lnTo>
                    <a:pt x="22376" y="72812"/>
                  </a:lnTo>
                  <a:lnTo>
                    <a:pt x="22186" y="72812"/>
                  </a:lnTo>
                  <a:lnTo>
                    <a:pt x="22565" y="72054"/>
                  </a:lnTo>
                  <a:lnTo>
                    <a:pt x="22565" y="72054"/>
                  </a:lnTo>
                  <a:lnTo>
                    <a:pt x="21617" y="72623"/>
                  </a:lnTo>
                  <a:lnTo>
                    <a:pt x="21996" y="72244"/>
                  </a:lnTo>
                  <a:lnTo>
                    <a:pt x="22944" y="71675"/>
                  </a:lnTo>
                  <a:lnTo>
                    <a:pt x="23703" y="71485"/>
                  </a:lnTo>
                  <a:close/>
                  <a:moveTo>
                    <a:pt x="25599" y="76794"/>
                  </a:moveTo>
                  <a:lnTo>
                    <a:pt x="25220" y="76984"/>
                  </a:lnTo>
                  <a:lnTo>
                    <a:pt x="25220" y="76794"/>
                  </a:lnTo>
                  <a:close/>
                  <a:moveTo>
                    <a:pt x="40768" y="77174"/>
                  </a:moveTo>
                  <a:lnTo>
                    <a:pt x="40768" y="77553"/>
                  </a:lnTo>
                  <a:lnTo>
                    <a:pt x="40579" y="77553"/>
                  </a:lnTo>
                  <a:lnTo>
                    <a:pt x="40579" y="77363"/>
                  </a:lnTo>
                  <a:lnTo>
                    <a:pt x="40768" y="77174"/>
                  </a:lnTo>
                  <a:close/>
                  <a:moveTo>
                    <a:pt x="40199" y="77174"/>
                  </a:moveTo>
                  <a:lnTo>
                    <a:pt x="39441" y="77742"/>
                  </a:lnTo>
                  <a:lnTo>
                    <a:pt x="39251" y="77932"/>
                  </a:lnTo>
                  <a:lnTo>
                    <a:pt x="39251" y="77742"/>
                  </a:lnTo>
                  <a:lnTo>
                    <a:pt x="39630" y="77363"/>
                  </a:lnTo>
                  <a:lnTo>
                    <a:pt x="40199" y="77174"/>
                  </a:lnTo>
                  <a:close/>
                  <a:moveTo>
                    <a:pt x="18014" y="77363"/>
                  </a:moveTo>
                  <a:lnTo>
                    <a:pt x="16877" y="78501"/>
                  </a:lnTo>
                  <a:lnTo>
                    <a:pt x="16687" y="78690"/>
                  </a:lnTo>
                  <a:lnTo>
                    <a:pt x="16877" y="78311"/>
                  </a:lnTo>
                  <a:lnTo>
                    <a:pt x="18014" y="77363"/>
                  </a:lnTo>
                  <a:close/>
                  <a:moveTo>
                    <a:pt x="20669" y="77363"/>
                  </a:moveTo>
                  <a:lnTo>
                    <a:pt x="20859" y="77553"/>
                  </a:lnTo>
                  <a:lnTo>
                    <a:pt x="20859" y="77742"/>
                  </a:lnTo>
                  <a:lnTo>
                    <a:pt x="20669" y="78122"/>
                  </a:lnTo>
                  <a:lnTo>
                    <a:pt x="19911" y="79259"/>
                  </a:lnTo>
                  <a:lnTo>
                    <a:pt x="19911" y="79259"/>
                  </a:lnTo>
                  <a:lnTo>
                    <a:pt x="19911" y="78501"/>
                  </a:lnTo>
                  <a:lnTo>
                    <a:pt x="20100" y="77932"/>
                  </a:lnTo>
                  <a:lnTo>
                    <a:pt x="20290" y="77553"/>
                  </a:lnTo>
                  <a:lnTo>
                    <a:pt x="20669" y="77363"/>
                  </a:lnTo>
                  <a:close/>
                  <a:moveTo>
                    <a:pt x="39630" y="78501"/>
                  </a:moveTo>
                  <a:lnTo>
                    <a:pt x="38872" y="79259"/>
                  </a:lnTo>
                  <a:lnTo>
                    <a:pt x="38872" y="78880"/>
                  </a:lnTo>
                  <a:lnTo>
                    <a:pt x="39062" y="78690"/>
                  </a:lnTo>
                  <a:lnTo>
                    <a:pt x="39630" y="78501"/>
                  </a:lnTo>
                  <a:close/>
                  <a:moveTo>
                    <a:pt x="17825" y="75467"/>
                  </a:moveTo>
                  <a:lnTo>
                    <a:pt x="17825" y="75657"/>
                  </a:lnTo>
                  <a:lnTo>
                    <a:pt x="17446" y="76225"/>
                  </a:lnTo>
                  <a:lnTo>
                    <a:pt x="16497" y="77553"/>
                  </a:lnTo>
                  <a:lnTo>
                    <a:pt x="14791" y="79639"/>
                  </a:lnTo>
                  <a:lnTo>
                    <a:pt x="14981" y="78690"/>
                  </a:lnTo>
                  <a:lnTo>
                    <a:pt x="14981" y="78690"/>
                  </a:lnTo>
                  <a:lnTo>
                    <a:pt x="14981" y="78690"/>
                  </a:lnTo>
                  <a:lnTo>
                    <a:pt x="16118" y="77174"/>
                  </a:lnTo>
                  <a:lnTo>
                    <a:pt x="17066" y="76036"/>
                  </a:lnTo>
                  <a:lnTo>
                    <a:pt x="17635" y="75467"/>
                  </a:lnTo>
                  <a:close/>
                  <a:moveTo>
                    <a:pt x="19342" y="78880"/>
                  </a:moveTo>
                  <a:lnTo>
                    <a:pt x="19342" y="79070"/>
                  </a:lnTo>
                  <a:lnTo>
                    <a:pt x="19342" y="79259"/>
                  </a:lnTo>
                  <a:lnTo>
                    <a:pt x="18773" y="79639"/>
                  </a:lnTo>
                  <a:lnTo>
                    <a:pt x="18773" y="79449"/>
                  </a:lnTo>
                  <a:lnTo>
                    <a:pt x="19342" y="78880"/>
                  </a:lnTo>
                  <a:close/>
                  <a:moveTo>
                    <a:pt x="39223" y="79639"/>
                  </a:moveTo>
                  <a:lnTo>
                    <a:pt x="39151" y="79728"/>
                  </a:lnTo>
                  <a:lnTo>
                    <a:pt x="39151" y="79728"/>
                  </a:lnTo>
                  <a:lnTo>
                    <a:pt x="39251" y="79828"/>
                  </a:lnTo>
                  <a:lnTo>
                    <a:pt x="39251" y="79639"/>
                  </a:lnTo>
                  <a:close/>
                  <a:moveTo>
                    <a:pt x="38303" y="78880"/>
                  </a:moveTo>
                  <a:lnTo>
                    <a:pt x="37734" y="80018"/>
                  </a:lnTo>
                  <a:lnTo>
                    <a:pt x="37545" y="80018"/>
                  </a:lnTo>
                  <a:lnTo>
                    <a:pt x="37545" y="79449"/>
                  </a:lnTo>
                  <a:lnTo>
                    <a:pt x="38303" y="78880"/>
                  </a:lnTo>
                  <a:close/>
                  <a:moveTo>
                    <a:pt x="273616" y="79828"/>
                  </a:moveTo>
                  <a:lnTo>
                    <a:pt x="273426" y="80018"/>
                  </a:lnTo>
                  <a:lnTo>
                    <a:pt x="273236" y="80018"/>
                  </a:lnTo>
                  <a:lnTo>
                    <a:pt x="273426" y="79828"/>
                  </a:lnTo>
                  <a:close/>
                  <a:moveTo>
                    <a:pt x="38872" y="79639"/>
                  </a:moveTo>
                  <a:lnTo>
                    <a:pt x="38493" y="80207"/>
                  </a:lnTo>
                  <a:lnTo>
                    <a:pt x="38493" y="80018"/>
                  </a:lnTo>
                  <a:lnTo>
                    <a:pt x="38872" y="79639"/>
                  </a:lnTo>
                  <a:close/>
                  <a:moveTo>
                    <a:pt x="38470" y="80563"/>
                  </a:moveTo>
                  <a:lnTo>
                    <a:pt x="38451" y="80587"/>
                  </a:lnTo>
                  <a:lnTo>
                    <a:pt x="38493" y="80587"/>
                  </a:lnTo>
                  <a:lnTo>
                    <a:pt x="38470" y="80563"/>
                  </a:lnTo>
                  <a:close/>
                  <a:moveTo>
                    <a:pt x="273616" y="80776"/>
                  </a:moveTo>
                  <a:lnTo>
                    <a:pt x="273616" y="80966"/>
                  </a:lnTo>
                  <a:lnTo>
                    <a:pt x="273426" y="81155"/>
                  </a:lnTo>
                  <a:lnTo>
                    <a:pt x="273616" y="80776"/>
                  </a:lnTo>
                  <a:close/>
                  <a:moveTo>
                    <a:pt x="37734" y="80966"/>
                  </a:moveTo>
                  <a:lnTo>
                    <a:pt x="37924" y="81155"/>
                  </a:lnTo>
                  <a:lnTo>
                    <a:pt x="37734" y="81155"/>
                  </a:lnTo>
                  <a:lnTo>
                    <a:pt x="37734" y="80966"/>
                  </a:lnTo>
                  <a:close/>
                  <a:moveTo>
                    <a:pt x="13653" y="81345"/>
                  </a:moveTo>
                  <a:lnTo>
                    <a:pt x="13464" y="81535"/>
                  </a:lnTo>
                  <a:lnTo>
                    <a:pt x="13464" y="81345"/>
                  </a:lnTo>
                  <a:close/>
                  <a:moveTo>
                    <a:pt x="21238" y="81155"/>
                  </a:moveTo>
                  <a:lnTo>
                    <a:pt x="21238" y="81535"/>
                  </a:lnTo>
                  <a:lnTo>
                    <a:pt x="20859" y="82104"/>
                  </a:lnTo>
                  <a:lnTo>
                    <a:pt x="20669" y="82293"/>
                  </a:lnTo>
                  <a:lnTo>
                    <a:pt x="20479" y="82293"/>
                  </a:lnTo>
                  <a:lnTo>
                    <a:pt x="20479" y="82104"/>
                  </a:lnTo>
                  <a:lnTo>
                    <a:pt x="21238" y="81155"/>
                  </a:lnTo>
                  <a:close/>
                  <a:moveTo>
                    <a:pt x="34890" y="82293"/>
                  </a:moveTo>
                  <a:lnTo>
                    <a:pt x="34700" y="82483"/>
                  </a:lnTo>
                  <a:lnTo>
                    <a:pt x="34700" y="82293"/>
                  </a:lnTo>
                  <a:close/>
                  <a:moveTo>
                    <a:pt x="37545" y="81535"/>
                  </a:moveTo>
                  <a:lnTo>
                    <a:pt x="36407" y="82672"/>
                  </a:lnTo>
                  <a:lnTo>
                    <a:pt x="36407" y="82672"/>
                  </a:lnTo>
                  <a:lnTo>
                    <a:pt x="36976" y="81914"/>
                  </a:lnTo>
                  <a:lnTo>
                    <a:pt x="37545" y="81535"/>
                  </a:lnTo>
                  <a:close/>
                  <a:moveTo>
                    <a:pt x="15929" y="81914"/>
                  </a:moveTo>
                  <a:lnTo>
                    <a:pt x="15739" y="82293"/>
                  </a:lnTo>
                  <a:lnTo>
                    <a:pt x="15929" y="82293"/>
                  </a:lnTo>
                  <a:lnTo>
                    <a:pt x="16118" y="82483"/>
                  </a:lnTo>
                  <a:lnTo>
                    <a:pt x="15549" y="82862"/>
                  </a:lnTo>
                  <a:lnTo>
                    <a:pt x="15739" y="82293"/>
                  </a:lnTo>
                  <a:lnTo>
                    <a:pt x="15549" y="82104"/>
                  </a:lnTo>
                  <a:lnTo>
                    <a:pt x="15739" y="81914"/>
                  </a:lnTo>
                  <a:close/>
                  <a:moveTo>
                    <a:pt x="271530" y="83241"/>
                  </a:moveTo>
                  <a:lnTo>
                    <a:pt x="271719" y="83431"/>
                  </a:lnTo>
                  <a:lnTo>
                    <a:pt x="271530" y="83620"/>
                  </a:lnTo>
                  <a:lnTo>
                    <a:pt x="271340" y="83620"/>
                  </a:lnTo>
                  <a:lnTo>
                    <a:pt x="271530" y="83241"/>
                  </a:lnTo>
                  <a:close/>
                  <a:moveTo>
                    <a:pt x="33942" y="83052"/>
                  </a:moveTo>
                  <a:lnTo>
                    <a:pt x="33942" y="83431"/>
                  </a:lnTo>
                  <a:lnTo>
                    <a:pt x="33563" y="84000"/>
                  </a:lnTo>
                  <a:lnTo>
                    <a:pt x="33752" y="83431"/>
                  </a:lnTo>
                  <a:lnTo>
                    <a:pt x="33942" y="83052"/>
                  </a:lnTo>
                  <a:close/>
                  <a:moveTo>
                    <a:pt x="21238" y="74519"/>
                  </a:moveTo>
                  <a:lnTo>
                    <a:pt x="21238" y="74709"/>
                  </a:lnTo>
                  <a:lnTo>
                    <a:pt x="20859" y="75467"/>
                  </a:lnTo>
                  <a:lnTo>
                    <a:pt x="21427" y="74898"/>
                  </a:lnTo>
                  <a:lnTo>
                    <a:pt x="21427" y="75088"/>
                  </a:lnTo>
                  <a:lnTo>
                    <a:pt x="21427" y="75277"/>
                  </a:lnTo>
                  <a:lnTo>
                    <a:pt x="21238" y="75657"/>
                  </a:lnTo>
                  <a:lnTo>
                    <a:pt x="21238" y="76036"/>
                  </a:lnTo>
                  <a:lnTo>
                    <a:pt x="20479" y="76984"/>
                  </a:lnTo>
                  <a:lnTo>
                    <a:pt x="18204" y="79828"/>
                  </a:lnTo>
                  <a:lnTo>
                    <a:pt x="17256" y="80966"/>
                  </a:lnTo>
                  <a:lnTo>
                    <a:pt x="16877" y="81724"/>
                  </a:lnTo>
                  <a:lnTo>
                    <a:pt x="17256" y="81535"/>
                  </a:lnTo>
                  <a:lnTo>
                    <a:pt x="18583" y="80397"/>
                  </a:lnTo>
                  <a:lnTo>
                    <a:pt x="18583" y="80397"/>
                  </a:lnTo>
                  <a:lnTo>
                    <a:pt x="17446" y="81914"/>
                  </a:lnTo>
                  <a:lnTo>
                    <a:pt x="17446" y="81914"/>
                  </a:lnTo>
                  <a:lnTo>
                    <a:pt x="17635" y="81535"/>
                  </a:lnTo>
                  <a:lnTo>
                    <a:pt x="16497" y="82672"/>
                  </a:lnTo>
                  <a:lnTo>
                    <a:pt x="16118" y="82672"/>
                  </a:lnTo>
                  <a:lnTo>
                    <a:pt x="16497" y="81914"/>
                  </a:lnTo>
                  <a:lnTo>
                    <a:pt x="17256" y="80776"/>
                  </a:lnTo>
                  <a:lnTo>
                    <a:pt x="18962" y="78122"/>
                  </a:lnTo>
                  <a:lnTo>
                    <a:pt x="19531" y="76984"/>
                  </a:lnTo>
                  <a:lnTo>
                    <a:pt x="19531" y="76605"/>
                  </a:lnTo>
                  <a:lnTo>
                    <a:pt x="19531" y="76225"/>
                  </a:lnTo>
                  <a:lnTo>
                    <a:pt x="17635" y="79070"/>
                  </a:lnTo>
                  <a:lnTo>
                    <a:pt x="14981" y="82483"/>
                  </a:lnTo>
                  <a:lnTo>
                    <a:pt x="13843" y="83810"/>
                  </a:lnTo>
                  <a:lnTo>
                    <a:pt x="13084" y="84189"/>
                  </a:lnTo>
                  <a:lnTo>
                    <a:pt x="12895" y="84189"/>
                  </a:lnTo>
                  <a:lnTo>
                    <a:pt x="12895" y="83810"/>
                  </a:lnTo>
                  <a:lnTo>
                    <a:pt x="13464" y="82104"/>
                  </a:lnTo>
                  <a:lnTo>
                    <a:pt x="14981" y="79828"/>
                  </a:lnTo>
                  <a:lnTo>
                    <a:pt x="16308" y="78311"/>
                  </a:lnTo>
                  <a:lnTo>
                    <a:pt x="17066" y="77363"/>
                  </a:lnTo>
                  <a:lnTo>
                    <a:pt x="17446" y="76984"/>
                  </a:lnTo>
                  <a:lnTo>
                    <a:pt x="17635" y="76984"/>
                  </a:lnTo>
                  <a:lnTo>
                    <a:pt x="17256" y="77553"/>
                  </a:lnTo>
                  <a:lnTo>
                    <a:pt x="16687" y="78311"/>
                  </a:lnTo>
                  <a:lnTo>
                    <a:pt x="15929" y="79259"/>
                  </a:lnTo>
                  <a:lnTo>
                    <a:pt x="15360" y="80397"/>
                  </a:lnTo>
                  <a:lnTo>
                    <a:pt x="15360" y="80587"/>
                  </a:lnTo>
                  <a:lnTo>
                    <a:pt x="16118" y="80207"/>
                  </a:lnTo>
                  <a:lnTo>
                    <a:pt x="16877" y="79070"/>
                  </a:lnTo>
                  <a:lnTo>
                    <a:pt x="18773" y="76794"/>
                  </a:lnTo>
                  <a:lnTo>
                    <a:pt x="19721" y="75657"/>
                  </a:lnTo>
                  <a:lnTo>
                    <a:pt x="19342" y="76225"/>
                  </a:lnTo>
                  <a:lnTo>
                    <a:pt x="19531" y="76225"/>
                  </a:lnTo>
                  <a:lnTo>
                    <a:pt x="20479" y="75277"/>
                  </a:lnTo>
                  <a:lnTo>
                    <a:pt x="21238" y="74519"/>
                  </a:lnTo>
                  <a:close/>
                  <a:moveTo>
                    <a:pt x="19911" y="83810"/>
                  </a:moveTo>
                  <a:lnTo>
                    <a:pt x="19911" y="84000"/>
                  </a:lnTo>
                  <a:lnTo>
                    <a:pt x="19911" y="84189"/>
                  </a:lnTo>
                  <a:lnTo>
                    <a:pt x="19721" y="84189"/>
                  </a:lnTo>
                  <a:lnTo>
                    <a:pt x="19911" y="83810"/>
                  </a:lnTo>
                  <a:close/>
                  <a:moveTo>
                    <a:pt x="271909" y="83810"/>
                  </a:moveTo>
                  <a:lnTo>
                    <a:pt x="271530" y="84189"/>
                  </a:lnTo>
                  <a:lnTo>
                    <a:pt x="271530" y="84000"/>
                  </a:lnTo>
                  <a:lnTo>
                    <a:pt x="271909" y="83810"/>
                  </a:lnTo>
                  <a:close/>
                  <a:moveTo>
                    <a:pt x="11947" y="83620"/>
                  </a:moveTo>
                  <a:lnTo>
                    <a:pt x="11188" y="84758"/>
                  </a:lnTo>
                  <a:lnTo>
                    <a:pt x="11757" y="83810"/>
                  </a:lnTo>
                  <a:lnTo>
                    <a:pt x="11757" y="83620"/>
                  </a:lnTo>
                  <a:close/>
                  <a:moveTo>
                    <a:pt x="14791" y="83810"/>
                  </a:moveTo>
                  <a:lnTo>
                    <a:pt x="14222" y="84758"/>
                  </a:lnTo>
                  <a:lnTo>
                    <a:pt x="14032" y="84379"/>
                  </a:lnTo>
                  <a:lnTo>
                    <a:pt x="14222" y="84189"/>
                  </a:lnTo>
                  <a:lnTo>
                    <a:pt x="14791" y="83810"/>
                  </a:lnTo>
                  <a:close/>
                  <a:moveTo>
                    <a:pt x="38114" y="80397"/>
                  </a:moveTo>
                  <a:lnTo>
                    <a:pt x="37355" y="81155"/>
                  </a:lnTo>
                  <a:lnTo>
                    <a:pt x="36407" y="82293"/>
                  </a:lnTo>
                  <a:lnTo>
                    <a:pt x="36028" y="82862"/>
                  </a:lnTo>
                  <a:lnTo>
                    <a:pt x="36028" y="83241"/>
                  </a:lnTo>
                  <a:lnTo>
                    <a:pt x="33752" y="84758"/>
                  </a:lnTo>
                  <a:lnTo>
                    <a:pt x="33563" y="84758"/>
                  </a:lnTo>
                  <a:lnTo>
                    <a:pt x="33752" y="84569"/>
                  </a:lnTo>
                  <a:lnTo>
                    <a:pt x="34132" y="84189"/>
                  </a:lnTo>
                  <a:lnTo>
                    <a:pt x="36028" y="82483"/>
                  </a:lnTo>
                  <a:lnTo>
                    <a:pt x="36786" y="81535"/>
                  </a:lnTo>
                  <a:lnTo>
                    <a:pt x="37165" y="80776"/>
                  </a:lnTo>
                  <a:lnTo>
                    <a:pt x="38114" y="80397"/>
                  </a:lnTo>
                  <a:close/>
                  <a:moveTo>
                    <a:pt x="15549" y="85137"/>
                  </a:moveTo>
                  <a:lnTo>
                    <a:pt x="15549" y="85327"/>
                  </a:lnTo>
                  <a:lnTo>
                    <a:pt x="15360" y="85327"/>
                  </a:lnTo>
                  <a:lnTo>
                    <a:pt x="15549" y="85137"/>
                  </a:lnTo>
                  <a:close/>
                  <a:moveTo>
                    <a:pt x="15360" y="84379"/>
                  </a:moveTo>
                  <a:lnTo>
                    <a:pt x="14791" y="85327"/>
                  </a:lnTo>
                  <a:lnTo>
                    <a:pt x="14412" y="85706"/>
                  </a:lnTo>
                  <a:lnTo>
                    <a:pt x="14222" y="85706"/>
                  </a:lnTo>
                  <a:lnTo>
                    <a:pt x="14791" y="84948"/>
                  </a:lnTo>
                  <a:lnTo>
                    <a:pt x="14981" y="84569"/>
                  </a:lnTo>
                  <a:lnTo>
                    <a:pt x="15360" y="84379"/>
                  </a:lnTo>
                  <a:close/>
                  <a:moveTo>
                    <a:pt x="13464" y="85706"/>
                  </a:moveTo>
                  <a:lnTo>
                    <a:pt x="13653" y="85896"/>
                  </a:lnTo>
                  <a:lnTo>
                    <a:pt x="13464" y="86085"/>
                  </a:lnTo>
                  <a:lnTo>
                    <a:pt x="13464" y="85896"/>
                  </a:lnTo>
                  <a:lnTo>
                    <a:pt x="13464" y="85706"/>
                  </a:lnTo>
                  <a:close/>
                  <a:moveTo>
                    <a:pt x="14981" y="85706"/>
                  </a:moveTo>
                  <a:lnTo>
                    <a:pt x="15170" y="85896"/>
                  </a:lnTo>
                  <a:lnTo>
                    <a:pt x="14981" y="86085"/>
                  </a:lnTo>
                  <a:lnTo>
                    <a:pt x="14791" y="86085"/>
                  </a:lnTo>
                  <a:lnTo>
                    <a:pt x="14981" y="85896"/>
                  </a:lnTo>
                  <a:lnTo>
                    <a:pt x="14981" y="85706"/>
                  </a:lnTo>
                  <a:close/>
                  <a:moveTo>
                    <a:pt x="10809" y="85706"/>
                  </a:moveTo>
                  <a:lnTo>
                    <a:pt x="10619" y="86085"/>
                  </a:lnTo>
                  <a:lnTo>
                    <a:pt x="10240" y="86465"/>
                  </a:lnTo>
                  <a:lnTo>
                    <a:pt x="10430" y="86085"/>
                  </a:lnTo>
                  <a:lnTo>
                    <a:pt x="10809" y="85706"/>
                  </a:lnTo>
                  <a:close/>
                  <a:moveTo>
                    <a:pt x="33184" y="86275"/>
                  </a:moveTo>
                  <a:lnTo>
                    <a:pt x="32994" y="86654"/>
                  </a:lnTo>
                  <a:lnTo>
                    <a:pt x="32994" y="86465"/>
                  </a:lnTo>
                  <a:lnTo>
                    <a:pt x="33184" y="86275"/>
                  </a:lnTo>
                  <a:close/>
                  <a:moveTo>
                    <a:pt x="31477" y="86465"/>
                  </a:moveTo>
                  <a:lnTo>
                    <a:pt x="31667" y="86654"/>
                  </a:lnTo>
                  <a:lnTo>
                    <a:pt x="31477" y="86844"/>
                  </a:lnTo>
                  <a:lnTo>
                    <a:pt x="31098" y="87033"/>
                  </a:lnTo>
                  <a:lnTo>
                    <a:pt x="30908" y="87033"/>
                  </a:lnTo>
                  <a:lnTo>
                    <a:pt x="31477" y="86465"/>
                  </a:lnTo>
                  <a:close/>
                  <a:moveTo>
                    <a:pt x="14981" y="87413"/>
                  </a:moveTo>
                  <a:lnTo>
                    <a:pt x="14981" y="87602"/>
                  </a:lnTo>
                  <a:lnTo>
                    <a:pt x="14791" y="87413"/>
                  </a:lnTo>
                  <a:close/>
                  <a:moveTo>
                    <a:pt x="268117" y="87413"/>
                  </a:moveTo>
                  <a:lnTo>
                    <a:pt x="267927" y="87792"/>
                  </a:lnTo>
                  <a:lnTo>
                    <a:pt x="267927" y="87602"/>
                  </a:lnTo>
                  <a:lnTo>
                    <a:pt x="268117" y="87413"/>
                  </a:lnTo>
                  <a:close/>
                  <a:moveTo>
                    <a:pt x="8928" y="87898"/>
                  </a:moveTo>
                  <a:lnTo>
                    <a:pt x="8723" y="88171"/>
                  </a:lnTo>
                  <a:lnTo>
                    <a:pt x="8786" y="88171"/>
                  </a:lnTo>
                  <a:lnTo>
                    <a:pt x="8928" y="87898"/>
                  </a:lnTo>
                  <a:close/>
                  <a:moveTo>
                    <a:pt x="31856" y="87223"/>
                  </a:moveTo>
                  <a:lnTo>
                    <a:pt x="31856" y="87413"/>
                  </a:lnTo>
                  <a:lnTo>
                    <a:pt x="31856" y="87602"/>
                  </a:lnTo>
                  <a:lnTo>
                    <a:pt x="31287" y="88171"/>
                  </a:lnTo>
                  <a:lnTo>
                    <a:pt x="30529" y="89119"/>
                  </a:lnTo>
                  <a:lnTo>
                    <a:pt x="30529" y="89119"/>
                  </a:lnTo>
                  <a:lnTo>
                    <a:pt x="31856" y="87223"/>
                  </a:lnTo>
                  <a:close/>
                  <a:moveTo>
                    <a:pt x="9671" y="88171"/>
                  </a:moveTo>
                  <a:lnTo>
                    <a:pt x="9671" y="88550"/>
                  </a:lnTo>
                  <a:lnTo>
                    <a:pt x="9292" y="89119"/>
                  </a:lnTo>
                  <a:lnTo>
                    <a:pt x="9292" y="89119"/>
                  </a:lnTo>
                  <a:lnTo>
                    <a:pt x="9482" y="88550"/>
                  </a:lnTo>
                  <a:lnTo>
                    <a:pt x="9482" y="88550"/>
                  </a:lnTo>
                  <a:lnTo>
                    <a:pt x="9102" y="88930"/>
                  </a:lnTo>
                  <a:lnTo>
                    <a:pt x="9102" y="88930"/>
                  </a:lnTo>
                  <a:lnTo>
                    <a:pt x="9482" y="88361"/>
                  </a:lnTo>
                  <a:lnTo>
                    <a:pt x="9671" y="88171"/>
                  </a:lnTo>
                  <a:close/>
                  <a:moveTo>
                    <a:pt x="11567" y="88930"/>
                  </a:moveTo>
                  <a:lnTo>
                    <a:pt x="11567" y="89119"/>
                  </a:lnTo>
                  <a:lnTo>
                    <a:pt x="11378" y="89119"/>
                  </a:lnTo>
                  <a:lnTo>
                    <a:pt x="11567" y="88930"/>
                  </a:lnTo>
                  <a:close/>
                  <a:moveTo>
                    <a:pt x="8723" y="89309"/>
                  </a:moveTo>
                  <a:lnTo>
                    <a:pt x="8534" y="89878"/>
                  </a:lnTo>
                  <a:lnTo>
                    <a:pt x="8344" y="89688"/>
                  </a:lnTo>
                  <a:lnTo>
                    <a:pt x="8534" y="89498"/>
                  </a:lnTo>
                  <a:lnTo>
                    <a:pt x="8723" y="89309"/>
                  </a:lnTo>
                  <a:close/>
                  <a:moveTo>
                    <a:pt x="10999" y="89498"/>
                  </a:moveTo>
                  <a:lnTo>
                    <a:pt x="11188" y="89688"/>
                  </a:lnTo>
                  <a:lnTo>
                    <a:pt x="10999" y="89878"/>
                  </a:lnTo>
                  <a:lnTo>
                    <a:pt x="10809" y="89878"/>
                  </a:lnTo>
                  <a:lnTo>
                    <a:pt x="10999" y="89688"/>
                  </a:lnTo>
                  <a:lnTo>
                    <a:pt x="10999" y="89498"/>
                  </a:lnTo>
                  <a:close/>
                  <a:moveTo>
                    <a:pt x="267737" y="88550"/>
                  </a:moveTo>
                  <a:lnTo>
                    <a:pt x="267737" y="88930"/>
                  </a:lnTo>
                  <a:lnTo>
                    <a:pt x="267358" y="89309"/>
                  </a:lnTo>
                  <a:lnTo>
                    <a:pt x="266600" y="89878"/>
                  </a:lnTo>
                  <a:lnTo>
                    <a:pt x="267737" y="88550"/>
                  </a:lnTo>
                  <a:close/>
                  <a:moveTo>
                    <a:pt x="29581" y="89878"/>
                  </a:moveTo>
                  <a:lnTo>
                    <a:pt x="29581" y="90067"/>
                  </a:lnTo>
                  <a:lnTo>
                    <a:pt x="29391" y="89878"/>
                  </a:lnTo>
                  <a:close/>
                  <a:moveTo>
                    <a:pt x="266031" y="89688"/>
                  </a:moveTo>
                  <a:lnTo>
                    <a:pt x="265841" y="89878"/>
                  </a:lnTo>
                  <a:lnTo>
                    <a:pt x="265652" y="90067"/>
                  </a:lnTo>
                  <a:lnTo>
                    <a:pt x="265652" y="89878"/>
                  </a:lnTo>
                  <a:lnTo>
                    <a:pt x="265841" y="89688"/>
                  </a:lnTo>
                  <a:close/>
                  <a:moveTo>
                    <a:pt x="266031" y="90067"/>
                  </a:moveTo>
                  <a:lnTo>
                    <a:pt x="265841" y="90257"/>
                  </a:lnTo>
                  <a:lnTo>
                    <a:pt x="265841" y="90067"/>
                  </a:lnTo>
                  <a:close/>
                  <a:moveTo>
                    <a:pt x="11378" y="90067"/>
                  </a:moveTo>
                  <a:lnTo>
                    <a:pt x="11567" y="90257"/>
                  </a:lnTo>
                  <a:lnTo>
                    <a:pt x="11378" y="90447"/>
                  </a:lnTo>
                  <a:lnTo>
                    <a:pt x="11188" y="90257"/>
                  </a:lnTo>
                  <a:lnTo>
                    <a:pt x="11378" y="90067"/>
                  </a:lnTo>
                  <a:close/>
                  <a:moveTo>
                    <a:pt x="7775" y="90067"/>
                  </a:moveTo>
                  <a:lnTo>
                    <a:pt x="7586" y="90447"/>
                  </a:lnTo>
                  <a:lnTo>
                    <a:pt x="7548" y="90560"/>
                  </a:lnTo>
                  <a:lnTo>
                    <a:pt x="7775" y="90122"/>
                  </a:lnTo>
                  <a:lnTo>
                    <a:pt x="7775" y="90122"/>
                  </a:lnTo>
                  <a:lnTo>
                    <a:pt x="7775" y="90067"/>
                  </a:lnTo>
                  <a:close/>
                  <a:moveTo>
                    <a:pt x="7548" y="90560"/>
                  </a:moveTo>
                  <a:lnTo>
                    <a:pt x="7548" y="90560"/>
                  </a:lnTo>
                  <a:lnTo>
                    <a:pt x="7548" y="90560"/>
                  </a:lnTo>
                  <a:lnTo>
                    <a:pt x="7548" y="90560"/>
                  </a:lnTo>
                  <a:close/>
                  <a:moveTo>
                    <a:pt x="10240" y="90636"/>
                  </a:moveTo>
                  <a:lnTo>
                    <a:pt x="10240" y="90826"/>
                  </a:lnTo>
                  <a:lnTo>
                    <a:pt x="10051" y="90826"/>
                  </a:lnTo>
                  <a:lnTo>
                    <a:pt x="10240" y="90636"/>
                  </a:lnTo>
                  <a:close/>
                  <a:moveTo>
                    <a:pt x="10619" y="90447"/>
                  </a:moveTo>
                  <a:lnTo>
                    <a:pt x="10619" y="90636"/>
                  </a:lnTo>
                  <a:lnTo>
                    <a:pt x="10619" y="90826"/>
                  </a:lnTo>
                  <a:lnTo>
                    <a:pt x="10430" y="90636"/>
                  </a:lnTo>
                  <a:lnTo>
                    <a:pt x="10619" y="90447"/>
                  </a:lnTo>
                  <a:close/>
                  <a:moveTo>
                    <a:pt x="265841" y="91205"/>
                  </a:moveTo>
                  <a:lnTo>
                    <a:pt x="265841" y="91205"/>
                  </a:lnTo>
                  <a:lnTo>
                    <a:pt x="265841" y="91205"/>
                  </a:lnTo>
                  <a:close/>
                  <a:moveTo>
                    <a:pt x="265083" y="91205"/>
                  </a:moveTo>
                  <a:lnTo>
                    <a:pt x="265083" y="91395"/>
                  </a:lnTo>
                  <a:lnTo>
                    <a:pt x="264893" y="91205"/>
                  </a:lnTo>
                  <a:close/>
                  <a:moveTo>
                    <a:pt x="15929" y="90826"/>
                  </a:moveTo>
                  <a:lnTo>
                    <a:pt x="15739" y="91205"/>
                  </a:lnTo>
                  <a:lnTo>
                    <a:pt x="15360" y="91774"/>
                  </a:lnTo>
                  <a:lnTo>
                    <a:pt x="15360" y="91774"/>
                  </a:lnTo>
                  <a:lnTo>
                    <a:pt x="15549" y="91205"/>
                  </a:lnTo>
                  <a:lnTo>
                    <a:pt x="15929" y="90826"/>
                  </a:lnTo>
                  <a:close/>
                  <a:moveTo>
                    <a:pt x="267304" y="90230"/>
                  </a:moveTo>
                  <a:lnTo>
                    <a:pt x="266979" y="90636"/>
                  </a:lnTo>
                  <a:lnTo>
                    <a:pt x="266014" y="91782"/>
                  </a:lnTo>
                  <a:lnTo>
                    <a:pt x="266031" y="91774"/>
                  </a:lnTo>
                  <a:lnTo>
                    <a:pt x="266600" y="91205"/>
                  </a:lnTo>
                  <a:lnTo>
                    <a:pt x="266600" y="91584"/>
                  </a:lnTo>
                  <a:lnTo>
                    <a:pt x="267169" y="90636"/>
                  </a:lnTo>
                  <a:lnTo>
                    <a:pt x="267304" y="90230"/>
                  </a:lnTo>
                  <a:close/>
                  <a:moveTo>
                    <a:pt x="6637" y="91963"/>
                  </a:moveTo>
                  <a:lnTo>
                    <a:pt x="6448" y="92153"/>
                  </a:lnTo>
                  <a:lnTo>
                    <a:pt x="6448" y="92248"/>
                  </a:lnTo>
                  <a:lnTo>
                    <a:pt x="6448" y="92248"/>
                  </a:lnTo>
                  <a:lnTo>
                    <a:pt x="6637" y="91963"/>
                  </a:lnTo>
                  <a:close/>
                  <a:moveTo>
                    <a:pt x="6827" y="91774"/>
                  </a:moveTo>
                  <a:lnTo>
                    <a:pt x="6637" y="92153"/>
                  </a:lnTo>
                  <a:lnTo>
                    <a:pt x="6552" y="92580"/>
                  </a:lnTo>
                  <a:lnTo>
                    <a:pt x="6928" y="91774"/>
                  </a:lnTo>
                  <a:close/>
                  <a:moveTo>
                    <a:pt x="7206" y="91963"/>
                  </a:moveTo>
                  <a:lnTo>
                    <a:pt x="7017" y="92722"/>
                  </a:lnTo>
                  <a:lnTo>
                    <a:pt x="7017" y="92343"/>
                  </a:lnTo>
                  <a:lnTo>
                    <a:pt x="7017" y="92153"/>
                  </a:lnTo>
                  <a:lnTo>
                    <a:pt x="7206" y="91963"/>
                  </a:lnTo>
                  <a:close/>
                  <a:moveTo>
                    <a:pt x="240243" y="92153"/>
                  </a:moveTo>
                  <a:lnTo>
                    <a:pt x="239485" y="92912"/>
                  </a:lnTo>
                  <a:lnTo>
                    <a:pt x="240243" y="92722"/>
                  </a:lnTo>
                  <a:lnTo>
                    <a:pt x="240243" y="92343"/>
                  </a:lnTo>
                  <a:lnTo>
                    <a:pt x="240243" y="92153"/>
                  </a:lnTo>
                  <a:close/>
                  <a:moveTo>
                    <a:pt x="6448" y="92248"/>
                  </a:moveTo>
                  <a:lnTo>
                    <a:pt x="6258" y="92532"/>
                  </a:lnTo>
                  <a:lnTo>
                    <a:pt x="6069" y="93101"/>
                  </a:lnTo>
                  <a:lnTo>
                    <a:pt x="6069" y="93101"/>
                  </a:lnTo>
                  <a:lnTo>
                    <a:pt x="6448" y="92532"/>
                  </a:lnTo>
                  <a:lnTo>
                    <a:pt x="6448" y="92248"/>
                  </a:lnTo>
                  <a:close/>
                  <a:moveTo>
                    <a:pt x="15170" y="92532"/>
                  </a:moveTo>
                  <a:lnTo>
                    <a:pt x="14791" y="93101"/>
                  </a:lnTo>
                  <a:lnTo>
                    <a:pt x="14601" y="93101"/>
                  </a:lnTo>
                  <a:lnTo>
                    <a:pt x="14791" y="92722"/>
                  </a:lnTo>
                  <a:lnTo>
                    <a:pt x="15170" y="92532"/>
                  </a:lnTo>
                  <a:close/>
                  <a:moveTo>
                    <a:pt x="28064" y="92153"/>
                  </a:moveTo>
                  <a:lnTo>
                    <a:pt x="28064" y="92912"/>
                  </a:lnTo>
                  <a:lnTo>
                    <a:pt x="27495" y="93291"/>
                  </a:lnTo>
                  <a:lnTo>
                    <a:pt x="27874" y="92532"/>
                  </a:lnTo>
                  <a:lnTo>
                    <a:pt x="28064" y="92153"/>
                  </a:lnTo>
                  <a:close/>
                  <a:moveTo>
                    <a:pt x="264324" y="92343"/>
                  </a:moveTo>
                  <a:lnTo>
                    <a:pt x="264135" y="93101"/>
                  </a:lnTo>
                  <a:lnTo>
                    <a:pt x="263376" y="93860"/>
                  </a:lnTo>
                  <a:lnTo>
                    <a:pt x="263376" y="93860"/>
                  </a:lnTo>
                  <a:lnTo>
                    <a:pt x="263566" y="93480"/>
                  </a:lnTo>
                  <a:lnTo>
                    <a:pt x="263756" y="92912"/>
                  </a:lnTo>
                  <a:lnTo>
                    <a:pt x="263756" y="92912"/>
                  </a:lnTo>
                  <a:lnTo>
                    <a:pt x="263187" y="93101"/>
                  </a:lnTo>
                  <a:lnTo>
                    <a:pt x="263756" y="92532"/>
                  </a:lnTo>
                  <a:lnTo>
                    <a:pt x="264135" y="92343"/>
                  </a:lnTo>
                  <a:close/>
                  <a:moveTo>
                    <a:pt x="5689" y="94618"/>
                  </a:moveTo>
                  <a:lnTo>
                    <a:pt x="5879" y="94808"/>
                  </a:lnTo>
                  <a:lnTo>
                    <a:pt x="5689" y="94808"/>
                  </a:lnTo>
                  <a:lnTo>
                    <a:pt x="5689" y="94618"/>
                  </a:lnTo>
                  <a:close/>
                  <a:moveTo>
                    <a:pt x="237589" y="94808"/>
                  </a:moveTo>
                  <a:lnTo>
                    <a:pt x="237589" y="94808"/>
                  </a:lnTo>
                  <a:lnTo>
                    <a:pt x="237589" y="94808"/>
                  </a:lnTo>
                  <a:close/>
                  <a:moveTo>
                    <a:pt x="5121" y="94808"/>
                  </a:moveTo>
                  <a:lnTo>
                    <a:pt x="5310" y="94997"/>
                  </a:lnTo>
                  <a:lnTo>
                    <a:pt x="5310" y="94808"/>
                  </a:lnTo>
                  <a:close/>
                  <a:moveTo>
                    <a:pt x="27495" y="93480"/>
                  </a:moveTo>
                  <a:lnTo>
                    <a:pt x="26547" y="94997"/>
                  </a:lnTo>
                  <a:lnTo>
                    <a:pt x="26357" y="95187"/>
                  </a:lnTo>
                  <a:lnTo>
                    <a:pt x="26737" y="94618"/>
                  </a:lnTo>
                  <a:lnTo>
                    <a:pt x="26926" y="94239"/>
                  </a:lnTo>
                  <a:lnTo>
                    <a:pt x="27495" y="93480"/>
                  </a:lnTo>
                  <a:close/>
                  <a:moveTo>
                    <a:pt x="237589" y="94808"/>
                  </a:moveTo>
                  <a:lnTo>
                    <a:pt x="237209" y="94997"/>
                  </a:lnTo>
                  <a:lnTo>
                    <a:pt x="237020" y="95187"/>
                  </a:lnTo>
                  <a:lnTo>
                    <a:pt x="237589" y="94808"/>
                  </a:lnTo>
                  <a:close/>
                  <a:moveTo>
                    <a:pt x="12705" y="94997"/>
                  </a:moveTo>
                  <a:lnTo>
                    <a:pt x="12895" y="95187"/>
                  </a:lnTo>
                  <a:lnTo>
                    <a:pt x="12705" y="95187"/>
                  </a:lnTo>
                  <a:lnTo>
                    <a:pt x="12516" y="95377"/>
                  </a:lnTo>
                  <a:lnTo>
                    <a:pt x="12705" y="94997"/>
                  </a:lnTo>
                  <a:close/>
                  <a:moveTo>
                    <a:pt x="238537" y="94808"/>
                  </a:moveTo>
                  <a:lnTo>
                    <a:pt x="238158" y="95187"/>
                  </a:lnTo>
                  <a:lnTo>
                    <a:pt x="237589" y="95566"/>
                  </a:lnTo>
                  <a:lnTo>
                    <a:pt x="237589" y="95566"/>
                  </a:lnTo>
                  <a:lnTo>
                    <a:pt x="238537" y="94808"/>
                  </a:lnTo>
                  <a:close/>
                  <a:moveTo>
                    <a:pt x="11757" y="95566"/>
                  </a:moveTo>
                  <a:lnTo>
                    <a:pt x="11757" y="95756"/>
                  </a:lnTo>
                  <a:lnTo>
                    <a:pt x="11378" y="96514"/>
                  </a:lnTo>
                  <a:lnTo>
                    <a:pt x="11188" y="95945"/>
                  </a:lnTo>
                  <a:lnTo>
                    <a:pt x="11378" y="95566"/>
                  </a:lnTo>
                  <a:close/>
                  <a:moveTo>
                    <a:pt x="4931" y="95756"/>
                  </a:moveTo>
                  <a:lnTo>
                    <a:pt x="4552" y="96514"/>
                  </a:lnTo>
                  <a:lnTo>
                    <a:pt x="4720" y="96851"/>
                  </a:lnTo>
                  <a:lnTo>
                    <a:pt x="4720" y="96851"/>
                  </a:lnTo>
                  <a:lnTo>
                    <a:pt x="5121" y="95851"/>
                  </a:lnTo>
                  <a:lnTo>
                    <a:pt x="5121" y="95851"/>
                  </a:lnTo>
                  <a:lnTo>
                    <a:pt x="5121" y="95756"/>
                  </a:lnTo>
                  <a:close/>
                  <a:moveTo>
                    <a:pt x="11947" y="86654"/>
                  </a:moveTo>
                  <a:lnTo>
                    <a:pt x="12136" y="86844"/>
                  </a:lnTo>
                  <a:lnTo>
                    <a:pt x="11947" y="87413"/>
                  </a:lnTo>
                  <a:lnTo>
                    <a:pt x="11567" y="88171"/>
                  </a:lnTo>
                  <a:lnTo>
                    <a:pt x="10430" y="90257"/>
                  </a:lnTo>
                  <a:lnTo>
                    <a:pt x="8913" y="92532"/>
                  </a:lnTo>
                  <a:lnTo>
                    <a:pt x="6069" y="96325"/>
                  </a:lnTo>
                  <a:lnTo>
                    <a:pt x="5689" y="96893"/>
                  </a:lnTo>
                  <a:lnTo>
                    <a:pt x="6258" y="95945"/>
                  </a:lnTo>
                  <a:lnTo>
                    <a:pt x="6069" y="95945"/>
                  </a:lnTo>
                  <a:lnTo>
                    <a:pt x="5879" y="96135"/>
                  </a:lnTo>
                  <a:lnTo>
                    <a:pt x="5614" y="96400"/>
                  </a:lnTo>
                  <a:lnTo>
                    <a:pt x="5614" y="96400"/>
                  </a:lnTo>
                  <a:lnTo>
                    <a:pt x="8344" y="91395"/>
                  </a:lnTo>
                  <a:lnTo>
                    <a:pt x="11378" y="86654"/>
                  </a:lnTo>
                  <a:close/>
                  <a:moveTo>
                    <a:pt x="25789" y="96135"/>
                  </a:moveTo>
                  <a:lnTo>
                    <a:pt x="25409" y="96704"/>
                  </a:lnTo>
                  <a:lnTo>
                    <a:pt x="25030" y="97083"/>
                  </a:lnTo>
                  <a:lnTo>
                    <a:pt x="25030" y="97083"/>
                  </a:lnTo>
                  <a:lnTo>
                    <a:pt x="25409" y="96514"/>
                  </a:lnTo>
                  <a:lnTo>
                    <a:pt x="25789" y="96135"/>
                  </a:lnTo>
                  <a:close/>
                  <a:moveTo>
                    <a:pt x="235882" y="96893"/>
                  </a:moveTo>
                  <a:lnTo>
                    <a:pt x="235313" y="97273"/>
                  </a:lnTo>
                  <a:lnTo>
                    <a:pt x="235382" y="97341"/>
                  </a:lnTo>
                  <a:lnTo>
                    <a:pt x="235382" y="97341"/>
                  </a:lnTo>
                  <a:lnTo>
                    <a:pt x="235882" y="96915"/>
                  </a:lnTo>
                  <a:lnTo>
                    <a:pt x="235882" y="96893"/>
                  </a:lnTo>
                  <a:close/>
                  <a:moveTo>
                    <a:pt x="5456" y="96689"/>
                  </a:moveTo>
                  <a:lnTo>
                    <a:pt x="5310" y="97273"/>
                  </a:lnTo>
                  <a:lnTo>
                    <a:pt x="4931" y="97652"/>
                  </a:lnTo>
                  <a:lnTo>
                    <a:pt x="5456" y="96689"/>
                  </a:lnTo>
                  <a:close/>
                  <a:moveTo>
                    <a:pt x="4362" y="97652"/>
                  </a:moveTo>
                  <a:lnTo>
                    <a:pt x="4172" y="97842"/>
                  </a:lnTo>
                  <a:lnTo>
                    <a:pt x="4172" y="98031"/>
                  </a:lnTo>
                  <a:lnTo>
                    <a:pt x="4362" y="97842"/>
                  </a:lnTo>
                  <a:lnTo>
                    <a:pt x="4362" y="97652"/>
                  </a:lnTo>
                  <a:close/>
                  <a:moveTo>
                    <a:pt x="5879" y="97652"/>
                  </a:moveTo>
                  <a:lnTo>
                    <a:pt x="5689" y="98031"/>
                  </a:lnTo>
                  <a:lnTo>
                    <a:pt x="5689" y="97842"/>
                  </a:lnTo>
                  <a:lnTo>
                    <a:pt x="5879" y="97652"/>
                  </a:lnTo>
                  <a:close/>
                  <a:moveTo>
                    <a:pt x="235693" y="97842"/>
                  </a:moveTo>
                  <a:lnTo>
                    <a:pt x="235693" y="98031"/>
                  </a:lnTo>
                  <a:lnTo>
                    <a:pt x="235503" y="98031"/>
                  </a:lnTo>
                  <a:lnTo>
                    <a:pt x="235693" y="97842"/>
                  </a:lnTo>
                  <a:close/>
                  <a:moveTo>
                    <a:pt x="236261" y="97842"/>
                  </a:moveTo>
                  <a:lnTo>
                    <a:pt x="236072" y="98031"/>
                  </a:lnTo>
                  <a:lnTo>
                    <a:pt x="235882" y="98031"/>
                  </a:lnTo>
                  <a:lnTo>
                    <a:pt x="235882" y="97842"/>
                  </a:lnTo>
                  <a:close/>
                  <a:moveTo>
                    <a:pt x="233796" y="98031"/>
                  </a:moveTo>
                  <a:lnTo>
                    <a:pt x="233607" y="98221"/>
                  </a:lnTo>
                  <a:lnTo>
                    <a:pt x="233796" y="98221"/>
                  </a:lnTo>
                  <a:lnTo>
                    <a:pt x="233796" y="98031"/>
                  </a:lnTo>
                  <a:close/>
                  <a:moveTo>
                    <a:pt x="257878" y="98600"/>
                  </a:moveTo>
                  <a:lnTo>
                    <a:pt x="257878" y="98790"/>
                  </a:lnTo>
                  <a:lnTo>
                    <a:pt x="257878" y="98979"/>
                  </a:lnTo>
                  <a:lnTo>
                    <a:pt x="257688" y="99169"/>
                  </a:lnTo>
                  <a:lnTo>
                    <a:pt x="257688" y="98790"/>
                  </a:lnTo>
                  <a:lnTo>
                    <a:pt x="257878" y="98600"/>
                  </a:lnTo>
                  <a:close/>
                  <a:moveTo>
                    <a:pt x="24461" y="99358"/>
                  </a:moveTo>
                  <a:lnTo>
                    <a:pt x="24651" y="99548"/>
                  </a:lnTo>
                  <a:lnTo>
                    <a:pt x="24461" y="99548"/>
                  </a:lnTo>
                  <a:lnTo>
                    <a:pt x="24461" y="99358"/>
                  </a:lnTo>
                  <a:close/>
                  <a:moveTo>
                    <a:pt x="232469" y="99169"/>
                  </a:moveTo>
                  <a:lnTo>
                    <a:pt x="232469" y="99358"/>
                  </a:lnTo>
                  <a:lnTo>
                    <a:pt x="232469" y="99548"/>
                  </a:lnTo>
                  <a:lnTo>
                    <a:pt x="232659" y="99358"/>
                  </a:lnTo>
                  <a:lnTo>
                    <a:pt x="232469" y="99169"/>
                  </a:lnTo>
                  <a:close/>
                  <a:moveTo>
                    <a:pt x="233986" y="98979"/>
                  </a:moveTo>
                  <a:lnTo>
                    <a:pt x="233796" y="99548"/>
                  </a:lnTo>
                  <a:lnTo>
                    <a:pt x="233607" y="99358"/>
                  </a:lnTo>
                  <a:lnTo>
                    <a:pt x="233986" y="98979"/>
                  </a:lnTo>
                  <a:close/>
                  <a:moveTo>
                    <a:pt x="23324" y="98600"/>
                  </a:moveTo>
                  <a:lnTo>
                    <a:pt x="22944" y="99358"/>
                  </a:lnTo>
                  <a:lnTo>
                    <a:pt x="22755" y="99548"/>
                  </a:lnTo>
                  <a:lnTo>
                    <a:pt x="22376" y="99927"/>
                  </a:lnTo>
                  <a:lnTo>
                    <a:pt x="22376" y="99927"/>
                  </a:lnTo>
                  <a:lnTo>
                    <a:pt x="22565" y="99548"/>
                  </a:lnTo>
                  <a:lnTo>
                    <a:pt x="22755" y="99169"/>
                  </a:lnTo>
                  <a:lnTo>
                    <a:pt x="23324" y="98600"/>
                  </a:lnTo>
                  <a:close/>
                  <a:moveTo>
                    <a:pt x="258446" y="99169"/>
                  </a:moveTo>
                  <a:lnTo>
                    <a:pt x="258446" y="99358"/>
                  </a:lnTo>
                  <a:lnTo>
                    <a:pt x="257309" y="99927"/>
                  </a:lnTo>
                  <a:lnTo>
                    <a:pt x="257878" y="99169"/>
                  </a:lnTo>
                  <a:close/>
                  <a:moveTo>
                    <a:pt x="255413" y="99927"/>
                  </a:moveTo>
                  <a:lnTo>
                    <a:pt x="254844" y="100686"/>
                  </a:lnTo>
                  <a:lnTo>
                    <a:pt x="254844" y="100496"/>
                  </a:lnTo>
                  <a:lnTo>
                    <a:pt x="255413" y="99927"/>
                  </a:lnTo>
                  <a:close/>
                  <a:moveTo>
                    <a:pt x="257119" y="100496"/>
                  </a:moveTo>
                  <a:lnTo>
                    <a:pt x="257119" y="100686"/>
                  </a:lnTo>
                  <a:lnTo>
                    <a:pt x="256929" y="100686"/>
                  </a:lnTo>
                  <a:lnTo>
                    <a:pt x="257119" y="100496"/>
                  </a:lnTo>
                  <a:close/>
                  <a:moveTo>
                    <a:pt x="23513" y="100117"/>
                  </a:moveTo>
                  <a:lnTo>
                    <a:pt x="23703" y="100496"/>
                  </a:lnTo>
                  <a:lnTo>
                    <a:pt x="23513" y="100875"/>
                  </a:lnTo>
                  <a:lnTo>
                    <a:pt x="23324" y="100875"/>
                  </a:lnTo>
                  <a:lnTo>
                    <a:pt x="23324" y="100496"/>
                  </a:lnTo>
                  <a:lnTo>
                    <a:pt x="23513" y="100117"/>
                  </a:lnTo>
                  <a:close/>
                  <a:moveTo>
                    <a:pt x="256929" y="99548"/>
                  </a:moveTo>
                  <a:lnTo>
                    <a:pt x="256550" y="100307"/>
                  </a:lnTo>
                  <a:lnTo>
                    <a:pt x="255981" y="100875"/>
                  </a:lnTo>
                  <a:lnTo>
                    <a:pt x="256929" y="99548"/>
                  </a:lnTo>
                  <a:close/>
                  <a:moveTo>
                    <a:pt x="230004" y="101065"/>
                  </a:moveTo>
                  <a:lnTo>
                    <a:pt x="229625" y="101255"/>
                  </a:lnTo>
                  <a:lnTo>
                    <a:pt x="229625" y="101349"/>
                  </a:lnTo>
                  <a:lnTo>
                    <a:pt x="229814" y="101255"/>
                  </a:lnTo>
                  <a:lnTo>
                    <a:pt x="230004" y="101065"/>
                  </a:lnTo>
                  <a:close/>
                  <a:moveTo>
                    <a:pt x="21996" y="101255"/>
                  </a:moveTo>
                  <a:lnTo>
                    <a:pt x="22186" y="101444"/>
                  </a:lnTo>
                  <a:lnTo>
                    <a:pt x="21996" y="101444"/>
                  </a:lnTo>
                  <a:lnTo>
                    <a:pt x="21996" y="101255"/>
                  </a:lnTo>
                  <a:close/>
                  <a:moveTo>
                    <a:pt x="229625" y="101349"/>
                  </a:moveTo>
                  <a:lnTo>
                    <a:pt x="229435" y="101444"/>
                  </a:lnTo>
                  <a:lnTo>
                    <a:pt x="229625" y="101444"/>
                  </a:lnTo>
                  <a:lnTo>
                    <a:pt x="229625" y="101349"/>
                  </a:lnTo>
                  <a:close/>
                  <a:moveTo>
                    <a:pt x="23892" y="100307"/>
                  </a:moveTo>
                  <a:lnTo>
                    <a:pt x="24082" y="100496"/>
                  </a:lnTo>
                  <a:lnTo>
                    <a:pt x="23892" y="100875"/>
                  </a:lnTo>
                  <a:lnTo>
                    <a:pt x="23513" y="101634"/>
                  </a:lnTo>
                  <a:lnTo>
                    <a:pt x="23892" y="100307"/>
                  </a:lnTo>
                  <a:close/>
                  <a:moveTo>
                    <a:pt x="256550" y="101065"/>
                  </a:moveTo>
                  <a:lnTo>
                    <a:pt x="256550" y="101255"/>
                  </a:lnTo>
                  <a:lnTo>
                    <a:pt x="256171" y="101444"/>
                  </a:lnTo>
                  <a:lnTo>
                    <a:pt x="255981" y="101634"/>
                  </a:lnTo>
                  <a:lnTo>
                    <a:pt x="255981" y="101444"/>
                  </a:lnTo>
                  <a:lnTo>
                    <a:pt x="256550" y="101065"/>
                  </a:lnTo>
                  <a:close/>
                  <a:moveTo>
                    <a:pt x="256550" y="101444"/>
                  </a:moveTo>
                  <a:lnTo>
                    <a:pt x="256550" y="101634"/>
                  </a:lnTo>
                  <a:lnTo>
                    <a:pt x="256361" y="101444"/>
                  </a:lnTo>
                  <a:close/>
                  <a:moveTo>
                    <a:pt x="230952" y="101823"/>
                  </a:moveTo>
                  <a:lnTo>
                    <a:pt x="230763" y="102013"/>
                  </a:lnTo>
                  <a:lnTo>
                    <a:pt x="230383" y="102203"/>
                  </a:lnTo>
                  <a:lnTo>
                    <a:pt x="230194" y="102392"/>
                  </a:lnTo>
                  <a:lnTo>
                    <a:pt x="230004" y="102392"/>
                  </a:lnTo>
                  <a:lnTo>
                    <a:pt x="230004" y="102203"/>
                  </a:lnTo>
                  <a:lnTo>
                    <a:pt x="230383" y="101823"/>
                  </a:lnTo>
                  <a:close/>
                  <a:moveTo>
                    <a:pt x="255413" y="102203"/>
                  </a:moveTo>
                  <a:lnTo>
                    <a:pt x="254844" y="102961"/>
                  </a:lnTo>
                  <a:lnTo>
                    <a:pt x="254654" y="103340"/>
                  </a:lnTo>
                  <a:lnTo>
                    <a:pt x="254464" y="103340"/>
                  </a:lnTo>
                  <a:lnTo>
                    <a:pt x="254464" y="103151"/>
                  </a:lnTo>
                  <a:lnTo>
                    <a:pt x="255413" y="102203"/>
                  </a:lnTo>
                  <a:close/>
                  <a:moveTo>
                    <a:pt x="3983" y="103720"/>
                  </a:moveTo>
                  <a:lnTo>
                    <a:pt x="3983" y="103909"/>
                  </a:lnTo>
                  <a:lnTo>
                    <a:pt x="3793" y="104288"/>
                  </a:lnTo>
                  <a:lnTo>
                    <a:pt x="3793" y="103720"/>
                  </a:lnTo>
                  <a:close/>
                  <a:moveTo>
                    <a:pt x="229625" y="102582"/>
                  </a:moveTo>
                  <a:lnTo>
                    <a:pt x="228298" y="103530"/>
                  </a:lnTo>
                  <a:lnTo>
                    <a:pt x="228866" y="103340"/>
                  </a:lnTo>
                  <a:lnTo>
                    <a:pt x="228866" y="103340"/>
                  </a:lnTo>
                  <a:lnTo>
                    <a:pt x="228487" y="103530"/>
                  </a:lnTo>
                  <a:lnTo>
                    <a:pt x="228298" y="103720"/>
                  </a:lnTo>
                  <a:lnTo>
                    <a:pt x="227539" y="104478"/>
                  </a:lnTo>
                  <a:lnTo>
                    <a:pt x="227349" y="104668"/>
                  </a:lnTo>
                  <a:lnTo>
                    <a:pt x="227349" y="104099"/>
                  </a:lnTo>
                  <a:lnTo>
                    <a:pt x="226970" y="104478"/>
                  </a:lnTo>
                  <a:lnTo>
                    <a:pt x="226781" y="104668"/>
                  </a:lnTo>
                  <a:lnTo>
                    <a:pt x="226781" y="104478"/>
                  </a:lnTo>
                  <a:lnTo>
                    <a:pt x="227729" y="103530"/>
                  </a:lnTo>
                  <a:lnTo>
                    <a:pt x="229056" y="102772"/>
                  </a:lnTo>
                  <a:lnTo>
                    <a:pt x="229625" y="102582"/>
                  </a:lnTo>
                  <a:close/>
                  <a:moveTo>
                    <a:pt x="253327" y="103909"/>
                  </a:moveTo>
                  <a:lnTo>
                    <a:pt x="252379" y="104668"/>
                  </a:lnTo>
                  <a:lnTo>
                    <a:pt x="252568" y="104288"/>
                  </a:lnTo>
                  <a:lnTo>
                    <a:pt x="252948" y="104099"/>
                  </a:lnTo>
                  <a:lnTo>
                    <a:pt x="253327" y="103909"/>
                  </a:lnTo>
                  <a:close/>
                  <a:moveTo>
                    <a:pt x="4552" y="103909"/>
                  </a:moveTo>
                  <a:lnTo>
                    <a:pt x="4362" y="104857"/>
                  </a:lnTo>
                  <a:lnTo>
                    <a:pt x="4172" y="105616"/>
                  </a:lnTo>
                  <a:lnTo>
                    <a:pt x="3983" y="105805"/>
                  </a:lnTo>
                  <a:lnTo>
                    <a:pt x="3604" y="105805"/>
                  </a:lnTo>
                  <a:lnTo>
                    <a:pt x="3983" y="105047"/>
                  </a:lnTo>
                  <a:lnTo>
                    <a:pt x="4552" y="103909"/>
                  </a:lnTo>
                  <a:close/>
                  <a:moveTo>
                    <a:pt x="21048" y="105047"/>
                  </a:moveTo>
                  <a:lnTo>
                    <a:pt x="21048" y="105616"/>
                  </a:lnTo>
                  <a:lnTo>
                    <a:pt x="20859" y="105805"/>
                  </a:lnTo>
                  <a:lnTo>
                    <a:pt x="20669" y="105616"/>
                  </a:lnTo>
                  <a:lnTo>
                    <a:pt x="21048" y="105047"/>
                  </a:lnTo>
                  <a:close/>
                  <a:moveTo>
                    <a:pt x="4741" y="105426"/>
                  </a:moveTo>
                  <a:lnTo>
                    <a:pt x="4741" y="105995"/>
                  </a:lnTo>
                  <a:lnTo>
                    <a:pt x="4552" y="105995"/>
                  </a:lnTo>
                  <a:lnTo>
                    <a:pt x="4741" y="105426"/>
                  </a:lnTo>
                  <a:close/>
                  <a:moveTo>
                    <a:pt x="226970" y="105047"/>
                  </a:moveTo>
                  <a:lnTo>
                    <a:pt x="225833" y="105805"/>
                  </a:lnTo>
                  <a:lnTo>
                    <a:pt x="225453" y="106185"/>
                  </a:lnTo>
                  <a:lnTo>
                    <a:pt x="225264" y="106185"/>
                  </a:lnTo>
                  <a:lnTo>
                    <a:pt x="225074" y="105995"/>
                  </a:lnTo>
                  <a:lnTo>
                    <a:pt x="226022" y="105426"/>
                  </a:lnTo>
                  <a:lnTo>
                    <a:pt x="226401" y="105047"/>
                  </a:lnTo>
                  <a:close/>
                  <a:moveTo>
                    <a:pt x="250483" y="105995"/>
                  </a:moveTo>
                  <a:lnTo>
                    <a:pt x="250483" y="106185"/>
                  </a:lnTo>
                  <a:lnTo>
                    <a:pt x="250293" y="106185"/>
                  </a:lnTo>
                  <a:lnTo>
                    <a:pt x="250483" y="105995"/>
                  </a:lnTo>
                  <a:close/>
                  <a:moveTo>
                    <a:pt x="250862" y="105995"/>
                  </a:moveTo>
                  <a:lnTo>
                    <a:pt x="250862" y="106185"/>
                  </a:lnTo>
                  <a:lnTo>
                    <a:pt x="250672" y="106185"/>
                  </a:lnTo>
                  <a:lnTo>
                    <a:pt x="250672" y="105995"/>
                  </a:lnTo>
                  <a:close/>
                  <a:moveTo>
                    <a:pt x="225264" y="106564"/>
                  </a:moveTo>
                  <a:lnTo>
                    <a:pt x="224884" y="106943"/>
                  </a:lnTo>
                  <a:lnTo>
                    <a:pt x="224695" y="107133"/>
                  </a:lnTo>
                  <a:lnTo>
                    <a:pt x="224505" y="106943"/>
                  </a:lnTo>
                  <a:lnTo>
                    <a:pt x="224884" y="106753"/>
                  </a:lnTo>
                  <a:lnTo>
                    <a:pt x="225074" y="106564"/>
                  </a:lnTo>
                  <a:close/>
                  <a:moveTo>
                    <a:pt x="4362" y="107701"/>
                  </a:moveTo>
                  <a:lnTo>
                    <a:pt x="4172" y="108650"/>
                  </a:lnTo>
                  <a:lnTo>
                    <a:pt x="3983" y="108460"/>
                  </a:lnTo>
                  <a:lnTo>
                    <a:pt x="4172" y="108270"/>
                  </a:lnTo>
                  <a:lnTo>
                    <a:pt x="4362" y="107701"/>
                  </a:lnTo>
                  <a:close/>
                  <a:moveTo>
                    <a:pt x="20100" y="108650"/>
                  </a:moveTo>
                  <a:lnTo>
                    <a:pt x="20100" y="109029"/>
                  </a:lnTo>
                  <a:lnTo>
                    <a:pt x="19911" y="109029"/>
                  </a:lnTo>
                  <a:lnTo>
                    <a:pt x="20100" y="108650"/>
                  </a:lnTo>
                  <a:close/>
                  <a:moveTo>
                    <a:pt x="21048" y="108839"/>
                  </a:moveTo>
                  <a:lnTo>
                    <a:pt x="21048" y="109029"/>
                  </a:lnTo>
                  <a:lnTo>
                    <a:pt x="20859" y="108839"/>
                  </a:lnTo>
                  <a:close/>
                  <a:moveTo>
                    <a:pt x="3035" y="107701"/>
                  </a:moveTo>
                  <a:lnTo>
                    <a:pt x="3035" y="108460"/>
                  </a:lnTo>
                  <a:lnTo>
                    <a:pt x="2656" y="109218"/>
                  </a:lnTo>
                  <a:lnTo>
                    <a:pt x="3035" y="107701"/>
                  </a:lnTo>
                  <a:close/>
                  <a:moveTo>
                    <a:pt x="221092" y="109598"/>
                  </a:moveTo>
                  <a:lnTo>
                    <a:pt x="221092" y="109787"/>
                  </a:lnTo>
                  <a:lnTo>
                    <a:pt x="220903" y="109787"/>
                  </a:lnTo>
                  <a:lnTo>
                    <a:pt x="221092" y="109598"/>
                  </a:lnTo>
                  <a:close/>
                  <a:moveTo>
                    <a:pt x="3414" y="109787"/>
                  </a:moveTo>
                  <a:lnTo>
                    <a:pt x="3414" y="109977"/>
                  </a:lnTo>
                  <a:lnTo>
                    <a:pt x="3414" y="110166"/>
                  </a:lnTo>
                  <a:lnTo>
                    <a:pt x="3224" y="109977"/>
                  </a:lnTo>
                  <a:lnTo>
                    <a:pt x="3224" y="109787"/>
                  </a:lnTo>
                  <a:close/>
                  <a:moveTo>
                    <a:pt x="246311" y="109218"/>
                  </a:moveTo>
                  <a:lnTo>
                    <a:pt x="245742" y="110166"/>
                  </a:lnTo>
                  <a:lnTo>
                    <a:pt x="245553" y="109787"/>
                  </a:lnTo>
                  <a:lnTo>
                    <a:pt x="245742" y="109598"/>
                  </a:lnTo>
                  <a:lnTo>
                    <a:pt x="246311" y="109218"/>
                  </a:lnTo>
                  <a:close/>
                  <a:moveTo>
                    <a:pt x="3983" y="110356"/>
                  </a:moveTo>
                  <a:lnTo>
                    <a:pt x="4172" y="110546"/>
                  </a:lnTo>
                  <a:lnTo>
                    <a:pt x="4172" y="110735"/>
                  </a:lnTo>
                  <a:lnTo>
                    <a:pt x="3983" y="110735"/>
                  </a:lnTo>
                  <a:lnTo>
                    <a:pt x="3983" y="110546"/>
                  </a:lnTo>
                  <a:lnTo>
                    <a:pt x="3983" y="110356"/>
                  </a:lnTo>
                  <a:close/>
                  <a:moveTo>
                    <a:pt x="220144" y="110356"/>
                  </a:moveTo>
                  <a:lnTo>
                    <a:pt x="219386" y="110735"/>
                  </a:lnTo>
                  <a:lnTo>
                    <a:pt x="219196" y="110735"/>
                  </a:lnTo>
                  <a:lnTo>
                    <a:pt x="220144" y="110356"/>
                  </a:lnTo>
                  <a:close/>
                  <a:moveTo>
                    <a:pt x="3035" y="111115"/>
                  </a:moveTo>
                  <a:lnTo>
                    <a:pt x="3035" y="111304"/>
                  </a:lnTo>
                  <a:lnTo>
                    <a:pt x="3035" y="111494"/>
                  </a:lnTo>
                  <a:lnTo>
                    <a:pt x="2845" y="111494"/>
                  </a:lnTo>
                  <a:lnTo>
                    <a:pt x="2845" y="111115"/>
                  </a:lnTo>
                  <a:close/>
                  <a:moveTo>
                    <a:pt x="18962" y="111304"/>
                  </a:moveTo>
                  <a:lnTo>
                    <a:pt x="18773" y="111494"/>
                  </a:lnTo>
                  <a:lnTo>
                    <a:pt x="18773" y="111304"/>
                  </a:lnTo>
                  <a:close/>
                  <a:moveTo>
                    <a:pt x="218817" y="111304"/>
                  </a:moveTo>
                  <a:lnTo>
                    <a:pt x="218627" y="111494"/>
                  </a:lnTo>
                  <a:lnTo>
                    <a:pt x="218438" y="111494"/>
                  </a:lnTo>
                  <a:lnTo>
                    <a:pt x="218627" y="111304"/>
                  </a:lnTo>
                  <a:close/>
                  <a:moveTo>
                    <a:pt x="4552" y="111304"/>
                  </a:moveTo>
                  <a:lnTo>
                    <a:pt x="4172" y="111873"/>
                  </a:lnTo>
                  <a:lnTo>
                    <a:pt x="4362" y="111304"/>
                  </a:lnTo>
                  <a:close/>
                  <a:moveTo>
                    <a:pt x="218058" y="111494"/>
                  </a:moveTo>
                  <a:lnTo>
                    <a:pt x="218058" y="111683"/>
                  </a:lnTo>
                  <a:lnTo>
                    <a:pt x="217869" y="111873"/>
                  </a:lnTo>
                  <a:lnTo>
                    <a:pt x="217869" y="111683"/>
                  </a:lnTo>
                  <a:lnTo>
                    <a:pt x="218058" y="111494"/>
                  </a:lnTo>
                  <a:close/>
                  <a:moveTo>
                    <a:pt x="2466" y="108839"/>
                  </a:moveTo>
                  <a:lnTo>
                    <a:pt x="2466" y="109787"/>
                  </a:lnTo>
                  <a:lnTo>
                    <a:pt x="2466" y="109977"/>
                  </a:lnTo>
                  <a:lnTo>
                    <a:pt x="2656" y="109787"/>
                  </a:lnTo>
                  <a:lnTo>
                    <a:pt x="2276" y="111873"/>
                  </a:lnTo>
                  <a:lnTo>
                    <a:pt x="2087" y="112063"/>
                  </a:lnTo>
                  <a:lnTo>
                    <a:pt x="2087" y="111873"/>
                  </a:lnTo>
                  <a:lnTo>
                    <a:pt x="2087" y="110546"/>
                  </a:lnTo>
                  <a:lnTo>
                    <a:pt x="2466" y="108839"/>
                  </a:lnTo>
                  <a:close/>
                  <a:moveTo>
                    <a:pt x="3035" y="111873"/>
                  </a:moveTo>
                  <a:lnTo>
                    <a:pt x="3224" y="112252"/>
                  </a:lnTo>
                  <a:lnTo>
                    <a:pt x="3035" y="112442"/>
                  </a:lnTo>
                  <a:lnTo>
                    <a:pt x="3035" y="111873"/>
                  </a:lnTo>
                  <a:close/>
                  <a:moveTo>
                    <a:pt x="1707" y="112821"/>
                  </a:moveTo>
                  <a:lnTo>
                    <a:pt x="1518" y="113011"/>
                  </a:lnTo>
                  <a:lnTo>
                    <a:pt x="1518" y="112821"/>
                  </a:lnTo>
                  <a:close/>
                  <a:moveTo>
                    <a:pt x="18204" y="112442"/>
                  </a:moveTo>
                  <a:lnTo>
                    <a:pt x="18014" y="113011"/>
                  </a:lnTo>
                  <a:lnTo>
                    <a:pt x="17825" y="112821"/>
                  </a:lnTo>
                  <a:lnTo>
                    <a:pt x="18204" y="112442"/>
                  </a:lnTo>
                  <a:close/>
                  <a:moveTo>
                    <a:pt x="2656" y="112631"/>
                  </a:moveTo>
                  <a:lnTo>
                    <a:pt x="2845" y="112821"/>
                  </a:lnTo>
                  <a:lnTo>
                    <a:pt x="2466" y="113200"/>
                  </a:lnTo>
                  <a:lnTo>
                    <a:pt x="2466" y="113200"/>
                  </a:lnTo>
                  <a:lnTo>
                    <a:pt x="2656" y="112631"/>
                  </a:lnTo>
                  <a:close/>
                  <a:moveTo>
                    <a:pt x="1707" y="113011"/>
                  </a:moveTo>
                  <a:lnTo>
                    <a:pt x="1897" y="113200"/>
                  </a:lnTo>
                  <a:lnTo>
                    <a:pt x="1897" y="113390"/>
                  </a:lnTo>
                  <a:lnTo>
                    <a:pt x="1707" y="113200"/>
                  </a:lnTo>
                  <a:lnTo>
                    <a:pt x="1707" y="113011"/>
                  </a:lnTo>
                  <a:close/>
                  <a:moveTo>
                    <a:pt x="240433" y="113580"/>
                  </a:moveTo>
                  <a:lnTo>
                    <a:pt x="240623" y="113769"/>
                  </a:lnTo>
                  <a:lnTo>
                    <a:pt x="240433" y="113769"/>
                  </a:lnTo>
                  <a:lnTo>
                    <a:pt x="240433" y="113580"/>
                  </a:lnTo>
                  <a:close/>
                  <a:moveTo>
                    <a:pt x="17825" y="113769"/>
                  </a:moveTo>
                  <a:lnTo>
                    <a:pt x="17825" y="113959"/>
                  </a:lnTo>
                  <a:lnTo>
                    <a:pt x="17635" y="113959"/>
                  </a:lnTo>
                  <a:lnTo>
                    <a:pt x="17635" y="113769"/>
                  </a:lnTo>
                  <a:close/>
                  <a:moveTo>
                    <a:pt x="2087" y="113011"/>
                  </a:moveTo>
                  <a:lnTo>
                    <a:pt x="2087" y="113580"/>
                  </a:lnTo>
                  <a:lnTo>
                    <a:pt x="1897" y="114148"/>
                  </a:lnTo>
                  <a:lnTo>
                    <a:pt x="1897" y="113580"/>
                  </a:lnTo>
                  <a:lnTo>
                    <a:pt x="2087" y="113011"/>
                  </a:lnTo>
                  <a:close/>
                  <a:moveTo>
                    <a:pt x="2276" y="113959"/>
                  </a:moveTo>
                  <a:lnTo>
                    <a:pt x="2466" y="114148"/>
                  </a:lnTo>
                  <a:lnTo>
                    <a:pt x="2276" y="114717"/>
                  </a:lnTo>
                  <a:lnTo>
                    <a:pt x="2276" y="113959"/>
                  </a:lnTo>
                  <a:close/>
                  <a:moveTo>
                    <a:pt x="240054" y="114907"/>
                  </a:moveTo>
                  <a:lnTo>
                    <a:pt x="239485" y="115286"/>
                  </a:lnTo>
                  <a:lnTo>
                    <a:pt x="239485" y="115096"/>
                  </a:lnTo>
                  <a:lnTo>
                    <a:pt x="240054" y="114907"/>
                  </a:lnTo>
                  <a:close/>
                  <a:moveTo>
                    <a:pt x="239295" y="115096"/>
                  </a:moveTo>
                  <a:lnTo>
                    <a:pt x="238726" y="115476"/>
                  </a:lnTo>
                  <a:lnTo>
                    <a:pt x="238916" y="115096"/>
                  </a:lnTo>
                  <a:close/>
                  <a:moveTo>
                    <a:pt x="213128" y="115286"/>
                  </a:moveTo>
                  <a:lnTo>
                    <a:pt x="212749" y="115855"/>
                  </a:lnTo>
                  <a:lnTo>
                    <a:pt x="212180" y="116234"/>
                  </a:lnTo>
                  <a:lnTo>
                    <a:pt x="212180" y="115855"/>
                  </a:lnTo>
                  <a:lnTo>
                    <a:pt x="212370" y="115665"/>
                  </a:lnTo>
                  <a:lnTo>
                    <a:pt x="213128" y="115286"/>
                  </a:lnTo>
                  <a:close/>
                  <a:moveTo>
                    <a:pt x="2087" y="115855"/>
                  </a:moveTo>
                  <a:lnTo>
                    <a:pt x="2466" y="116045"/>
                  </a:lnTo>
                  <a:lnTo>
                    <a:pt x="2276" y="116424"/>
                  </a:lnTo>
                  <a:lnTo>
                    <a:pt x="2087" y="116234"/>
                  </a:lnTo>
                  <a:lnTo>
                    <a:pt x="2087" y="115855"/>
                  </a:lnTo>
                  <a:close/>
                  <a:moveTo>
                    <a:pt x="18204" y="114907"/>
                  </a:moveTo>
                  <a:lnTo>
                    <a:pt x="18014" y="115665"/>
                  </a:lnTo>
                  <a:lnTo>
                    <a:pt x="18204" y="116424"/>
                  </a:lnTo>
                  <a:lnTo>
                    <a:pt x="17825" y="116424"/>
                  </a:lnTo>
                  <a:lnTo>
                    <a:pt x="17825" y="115855"/>
                  </a:lnTo>
                  <a:lnTo>
                    <a:pt x="18204" y="114907"/>
                  </a:lnTo>
                  <a:close/>
                  <a:moveTo>
                    <a:pt x="18773" y="115855"/>
                  </a:moveTo>
                  <a:lnTo>
                    <a:pt x="18962" y="116045"/>
                  </a:lnTo>
                  <a:lnTo>
                    <a:pt x="19152" y="116234"/>
                  </a:lnTo>
                  <a:lnTo>
                    <a:pt x="18962" y="116613"/>
                  </a:lnTo>
                  <a:lnTo>
                    <a:pt x="18773" y="115855"/>
                  </a:lnTo>
                  <a:close/>
                  <a:moveTo>
                    <a:pt x="4362" y="115665"/>
                  </a:moveTo>
                  <a:lnTo>
                    <a:pt x="4362" y="116613"/>
                  </a:lnTo>
                  <a:lnTo>
                    <a:pt x="4362" y="116803"/>
                  </a:lnTo>
                  <a:lnTo>
                    <a:pt x="4172" y="116613"/>
                  </a:lnTo>
                  <a:lnTo>
                    <a:pt x="4362" y="115665"/>
                  </a:lnTo>
                  <a:close/>
                  <a:moveTo>
                    <a:pt x="1518" y="115855"/>
                  </a:moveTo>
                  <a:lnTo>
                    <a:pt x="1707" y="116424"/>
                  </a:lnTo>
                  <a:lnTo>
                    <a:pt x="1707" y="116803"/>
                  </a:lnTo>
                  <a:lnTo>
                    <a:pt x="1518" y="116993"/>
                  </a:lnTo>
                  <a:lnTo>
                    <a:pt x="1518" y="115855"/>
                  </a:lnTo>
                  <a:close/>
                  <a:moveTo>
                    <a:pt x="18394" y="117372"/>
                  </a:moveTo>
                  <a:lnTo>
                    <a:pt x="18394" y="117751"/>
                  </a:lnTo>
                  <a:lnTo>
                    <a:pt x="18204" y="117751"/>
                  </a:lnTo>
                  <a:lnTo>
                    <a:pt x="18204" y="117561"/>
                  </a:lnTo>
                  <a:lnTo>
                    <a:pt x="18394" y="117372"/>
                  </a:lnTo>
                  <a:close/>
                  <a:moveTo>
                    <a:pt x="4741" y="116993"/>
                  </a:moveTo>
                  <a:lnTo>
                    <a:pt x="4741" y="117941"/>
                  </a:lnTo>
                  <a:lnTo>
                    <a:pt x="4741" y="118320"/>
                  </a:lnTo>
                  <a:lnTo>
                    <a:pt x="4552" y="118320"/>
                  </a:lnTo>
                  <a:lnTo>
                    <a:pt x="4741" y="116993"/>
                  </a:lnTo>
                  <a:close/>
                  <a:moveTo>
                    <a:pt x="4931" y="118699"/>
                  </a:moveTo>
                  <a:lnTo>
                    <a:pt x="4741" y="118889"/>
                  </a:lnTo>
                  <a:lnTo>
                    <a:pt x="4741" y="118699"/>
                  </a:lnTo>
                  <a:close/>
                  <a:moveTo>
                    <a:pt x="18204" y="118130"/>
                  </a:moveTo>
                  <a:lnTo>
                    <a:pt x="18394" y="118320"/>
                  </a:lnTo>
                  <a:lnTo>
                    <a:pt x="18583" y="118510"/>
                  </a:lnTo>
                  <a:lnTo>
                    <a:pt x="18394" y="118889"/>
                  </a:lnTo>
                  <a:lnTo>
                    <a:pt x="18394" y="118510"/>
                  </a:lnTo>
                  <a:lnTo>
                    <a:pt x="18204" y="118320"/>
                  </a:lnTo>
                  <a:lnTo>
                    <a:pt x="18204" y="118130"/>
                  </a:lnTo>
                  <a:close/>
                  <a:moveTo>
                    <a:pt x="1518" y="118510"/>
                  </a:moveTo>
                  <a:lnTo>
                    <a:pt x="1518" y="119458"/>
                  </a:lnTo>
                  <a:lnTo>
                    <a:pt x="1139" y="119268"/>
                  </a:lnTo>
                  <a:lnTo>
                    <a:pt x="1328" y="118510"/>
                  </a:lnTo>
                  <a:close/>
                  <a:moveTo>
                    <a:pt x="17446" y="119268"/>
                  </a:moveTo>
                  <a:lnTo>
                    <a:pt x="17825" y="119647"/>
                  </a:lnTo>
                  <a:lnTo>
                    <a:pt x="18014" y="120026"/>
                  </a:lnTo>
                  <a:lnTo>
                    <a:pt x="17446" y="119837"/>
                  </a:lnTo>
                  <a:lnTo>
                    <a:pt x="17446" y="119268"/>
                  </a:lnTo>
                  <a:close/>
                  <a:moveTo>
                    <a:pt x="18583" y="120595"/>
                  </a:moveTo>
                  <a:lnTo>
                    <a:pt x="18583" y="121733"/>
                  </a:lnTo>
                  <a:lnTo>
                    <a:pt x="18394" y="121543"/>
                  </a:lnTo>
                  <a:lnTo>
                    <a:pt x="18394" y="121164"/>
                  </a:lnTo>
                  <a:lnTo>
                    <a:pt x="18583" y="120595"/>
                  </a:lnTo>
                  <a:close/>
                  <a:moveTo>
                    <a:pt x="231331" y="121543"/>
                  </a:moveTo>
                  <a:lnTo>
                    <a:pt x="231142" y="121733"/>
                  </a:lnTo>
                  <a:lnTo>
                    <a:pt x="231142" y="121543"/>
                  </a:lnTo>
                  <a:close/>
                  <a:moveTo>
                    <a:pt x="18773" y="121923"/>
                  </a:moveTo>
                  <a:lnTo>
                    <a:pt x="18773" y="122112"/>
                  </a:lnTo>
                  <a:lnTo>
                    <a:pt x="18773" y="122491"/>
                  </a:lnTo>
                  <a:lnTo>
                    <a:pt x="18583" y="122491"/>
                  </a:lnTo>
                  <a:lnTo>
                    <a:pt x="18583" y="122302"/>
                  </a:lnTo>
                  <a:lnTo>
                    <a:pt x="18583" y="121923"/>
                  </a:lnTo>
                  <a:close/>
                  <a:moveTo>
                    <a:pt x="1897" y="119458"/>
                  </a:moveTo>
                  <a:lnTo>
                    <a:pt x="1897" y="119647"/>
                  </a:lnTo>
                  <a:lnTo>
                    <a:pt x="2087" y="120406"/>
                  </a:lnTo>
                  <a:lnTo>
                    <a:pt x="2087" y="120785"/>
                  </a:lnTo>
                  <a:lnTo>
                    <a:pt x="2087" y="121923"/>
                  </a:lnTo>
                  <a:lnTo>
                    <a:pt x="2276" y="122491"/>
                  </a:lnTo>
                  <a:lnTo>
                    <a:pt x="2466" y="122871"/>
                  </a:lnTo>
                  <a:lnTo>
                    <a:pt x="2087" y="122491"/>
                  </a:lnTo>
                  <a:lnTo>
                    <a:pt x="1897" y="121923"/>
                  </a:lnTo>
                  <a:lnTo>
                    <a:pt x="1707" y="120406"/>
                  </a:lnTo>
                  <a:lnTo>
                    <a:pt x="1897" y="119458"/>
                  </a:lnTo>
                  <a:close/>
                  <a:moveTo>
                    <a:pt x="1897" y="123250"/>
                  </a:moveTo>
                  <a:lnTo>
                    <a:pt x="2087" y="123439"/>
                  </a:lnTo>
                  <a:lnTo>
                    <a:pt x="1897" y="123629"/>
                  </a:lnTo>
                  <a:lnTo>
                    <a:pt x="1897" y="123439"/>
                  </a:lnTo>
                  <a:lnTo>
                    <a:pt x="1897" y="123250"/>
                  </a:lnTo>
                  <a:close/>
                  <a:moveTo>
                    <a:pt x="1328" y="123439"/>
                  </a:moveTo>
                  <a:lnTo>
                    <a:pt x="1328" y="123629"/>
                  </a:lnTo>
                  <a:lnTo>
                    <a:pt x="1328" y="123819"/>
                  </a:lnTo>
                  <a:lnTo>
                    <a:pt x="1139" y="123819"/>
                  </a:lnTo>
                  <a:lnTo>
                    <a:pt x="1139" y="123439"/>
                  </a:lnTo>
                  <a:close/>
                  <a:moveTo>
                    <a:pt x="18811" y="123629"/>
                  </a:moveTo>
                  <a:lnTo>
                    <a:pt x="18806" y="123696"/>
                  </a:lnTo>
                  <a:lnTo>
                    <a:pt x="18806" y="123696"/>
                  </a:lnTo>
                  <a:lnTo>
                    <a:pt x="18962" y="124008"/>
                  </a:lnTo>
                  <a:lnTo>
                    <a:pt x="18962" y="123819"/>
                  </a:lnTo>
                  <a:lnTo>
                    <a:pt x="18962" y="123629"/>
                  </a:lnTo>
                  <a:close/>
                  <a:moveTo>
                    <a:pt x="2656" y="124008"/>
                  </a:moveTo>
                  <a:lnTo>
                    <a:pt x="2656" y="124388"/>
                  </a:lnTo>
                  <a:lnTo>
                    <a:pt x="2466" y="124388"/>
                  </a:lnTo>
                  <a:lnTo>
                    <a:pt x="2466" y="124198"/>
                  </a:lnTo>
                  <a:lnTo>
                    <a:pt x="2656" y="124008"/>
                  </a:lnTo>
                  <a:close/>
                  <a:moveTo>
                    <a:pt x="18014" y="124388"/>
                  </a:moveTo>
                  <a:lnTo>
                    <a:pt x="18014" y="124577"/>
                  </a:lnTo>
                  <a:lnTo>
                    <a:pt x="17825" y="124577"/>
                  </a:lnTo>
                  <a:lnTo>
                    <a:pt x="17825" y="124388"/>
                  </a:lnTo>
                  <a:close/>
                  <a:moveTo>
                    <a:pt x="2087" y="124577"/>
                  </a:moveTo>
                  <a:lnTo>
                    <a:pt x="2087" y="125146"/>
                  </a:lnTo>
                  <a:lnTo>
                    <a:pt x="1897" y="124956"/>
                  </a:lnTo>
                  <a:lnTo>
                    <a:pt x="2087" y="124577"/>
                  </a:lnTo>
                  <a:close/>
                  <a:moveTo>
                    <a:pt x="197580" y="124767"/>
                  </a:moveTo>
                  <a:lnTo>
                    <a:pt x="197201" y="125146"/>
                  </a:lnTo>
                  <a:lnTo>
                    <a:pt x="196632" y="125336"/>
                  </a:lnTo>
                  <a:lnTo>
                    <a:pt x="196442" y="125336"/>
                  </a:lnTo>
                  <a:lnTo>
                    <a:pt x="197580" y="124767"/>
                  </a:lnTo>
                  <a:close/>
                  <a:moveTo>
                    <a:pt x="225453" y="125336"/>
                  </a:moveTo>
                  <a:lnTo>
                    <a:pt x="224505" y="125904"/>
                  </a:lnTo>
                  <a:lnTo>
                    <a:pt x="224505" y="125715"/>
                  </a:lnTo>
                  <a:lnTo>
                    <a:pt x="224695" y="125525"/>
                  </a:lnTo>
                  <a:lnTo>
                    <a:pt x="225453" y="125336"/>
                  </a:lnTo>
                  <a:close/>
                  <a:moveTo>
                    <a:pt x="18773" y="125904"/>
                  </a:moveTo>
                  <a:lnTo>
                    <a:pt x="18773" y="126094"/>
                  </a:lnTo>
                  <a:lnTo>
                    <a:pt x="18583" y="125904"/>
                  </a:lnTo>
                  <a:close/>
                  <a:moveTo>
                    <a:pt x="197011" y="125336"/>
                  </a:moveTo>
                  <a:lnTo>
                    <a:pt x="196632" y="125715"/>
                  </a:lnTo>
                  <a:lnTo>
                    <a:pt x="196063" y="126094"/>
                  </a:lnTo>
                  <a:lnTo>
                    <a:pt x="197011" y="125336"/>
                  </a:lnTo>
                  <a:close/>
                  <a:moveTo>
                    <a:pt x="223178" y="125525"/>
                  </a:moveTo>
                  <a:lnTo>
                    <a:pt x="222419" y="126094"/>
                  </a:lnTo>
                  <a:lnTo>
                    <a:pt x="221851" y="126284"/>
                  </a:lnTo>
                  <a:lnTo>
                    <a:pt x="221851" y="126284"/>
                  </a:lnTo>
                  <a:lnTo>
                    <a:pt x="222609" y="125904"/>
                  </a:lnTo>
                  <a:lnTo>
                    <a:pt x="223178" y="125525"/>
                  </a:lnTo>
                  <a:close/>
                  <a:moveTo>
                    <a:pt x="4172" y="126663"/>
                  </a:moveTo>
                  <a:lnTo>
                    <a:pt x="4172" y="126853"/>
                  </a:lnTo>
                  <a:lnTo>
                    <a:pt x="3983" y="126853"/>
                  </a:lnTo>
                  <a:lnTo>
                    <a:pt x="3983" y="126663"/>
                  </a:lnTo>
                  <a:close/>
                  <a:moveTo>
                    <a:pt x="4552" y="125336"/>
                  </a:moveTo>
                  <a:lnTo>
                    <a:pt x="4741" y="126094"/>
                  </a:lnTo>
                  <a:lnTo>
                    <a:pt x="4552" y="126853"/>
                  </a:lnTo>
                  <a:lnTo>
                    <a:pt x="4552" y="126094"/>
                  </a:lnTo>
                  <a:lnTo>
                    <a:pt x="4552" y="125336"/>
                  </a:lnTo>
                  <a:close/>
                  <a:moveTo>
                    <a:pt x="224884" y="126473"/>
                  </a:moveTo>
                  <a:lnTo>
                    <a:pt x="224654" y="126550"/>
                  </a:lnTo>
                  <a:lnTo>
                    <a:pt x="224654" y="126550"/>
                  </a:lnTo>
                  <a:lnTo>
                    <a:pt x="224316" y="126793"/>
                  </a:lnTo>
                  <a:lnTo>
                    <a:pt x="224316" y="126793"/>
                  </a:lnTo>
                  <a:lnTo>
                    <a:pt x="224316" y="126853"/>
                  </a:lnTo>
                  <a:lnTo>
                    <a:pt x="224695" y="126663"/>
                  </a:lnTo>
                  <a:lnTo>
                    <a:pt x="224884" y="126473"/>
                  </a:lnTo>
                  <a:close/>
                  <a:moveTo>
                    <a:pt x="418" y="126511"/>
                  </a:moveTo>
                  <a:lnTo>
                    <a:pt x="380" y="126663"/>
                  </a:lnTo>
                  <a:lnTo>
                    <a:pt x="380" y="127042"/>
                  </a:lnTo>
                  <a:lnTo>
                    <a:pt x="481" y="127042"/>
                  </a:lnTo>
                  <a:lnTo>
                    <a:pt x="418" y="126511"/>
                  </a:lnTo>
                  <a:close/>
                  <a:moveTo>
                    <a:pt x="2276" y="126284"/>
                  </a:moveTo>
                  <a:lnTo>
                    <a:pt x="2466" y="126853"/>
                  </a:lnTo>
                  <a:lnTo>
                    <a:pt x="2466" y="127232"/>
                  </a:lnTo>
                  <a:lnTo>
                    <a:pt x="2276" y="127232"/>
                  </a:lnTo>
                  <a:lnTo>
                    <a:pt x="2087" y="126663"/>
                  </a:lnTo>
                  <a:lnTo>
                    <a:pt x="2087" y="126473"/>
                  </a:lnTo>
                  <a:lnTo>
                    <a:pt x="2276" y="126284"/>
                  </a:lnTo>
                  <a:close/>
                  <a:moveTo>
                    <a:pt x="1897" y="127042"/>
                  </a:moveTo>
                  <a:lnTo>
                    <a:pt x="1897" y="127421"/>
                  </a:lnTo>
                  <a:lnTo>
                    <a:pt x="1707" y="127421"/>
                  </a:lnTo>
                  <a:lnTo>
                    <a:pt x="1707" y="127232"/>
                  </a:lnTo>
                  <a:lnTo>
                    <a:pt x="1707" y="127042"/>
                  </a:lnTo>
                  <a:close/>
                  <a:moveTo>
                    <a:pt x="194167" y="127232"/>
                  </a:moveTo>
                  <a:lnTo>
                    <a:pt x="194167" y="127421"/>
                  </a:lnTo>
                  <a:lnTo>
                    <a:pt x="193977" y="127421"/>
                  </a:lnTo>
                  <a:lnTo>
                    <a:pt x="193977" y="127232"/>
                  </a:lnTo>
                  <a:close/>
                  <a:moveTo>
                    <a:pt x="19342" y="126473"/>
                  </a:moveTo>
                  <a:lnTo>
                    <a:pt x="19152" y="127232"/>
                  </a:lnTo>
                  <a:lnTo>
                    <a:pt x="19181" y="127436"/>
                  </a:lnTo>
                  <a:lnTo>
                    <a:pt x="19181" y="127436"/>
                  </a:lnTo>
                  <a:lnTo>
                    <a:pt x="19531" y="127611"/>
                  </a:lnTo>
                  <a:lnTo>
                    <a:pt x="19342" y="126473"/>
                  </a:lnTo>
                  <a:close/>
                  <a:moveTo>
                    <a:pt x="223368" y="127475"/>
                  </a:moveTo>
                  <a:lnTo>
                    <a:pt x="223178" y="127611"/>
                  </a:lnTo>
                  <a:lnTo>
                    <a:pt x="223368" y="127611"/>
                  </a:lnTo>
                  <a:lnTo>
                    <a:pt x="223368" y="127475"/>
                  </a:lnTo>
                  <a:close/>
                  <a:moveTo>
                    <a:pt x="5121" y="127042"/>
                  </a:moveTo>
                  <a:lnTo>
                    <a:pt x="5121" y="127611"/>
                  </a:lnTo>
                  <a:lnTo>
                    <a:pt x="4931" y="127801"/>
                  </a:lnTo>
                  <a:lnTo>
                    <a:pt x="4931" y="127042"/>
                  </a:lnTo>
                  <a:close/>
                  <a:moveTo>
                    <a:pt x="4741" y="127801"/>
                  </a:moveTo>
                  <a:lnTo>
                    <a:pt x="4741" y="127990"/>
                  </a:lnTo>
                  <a:lnTo>
                    <a:pt x="4552" y="127990"/>
                  </a:lnTo>
                  <a:lnTo>
                    <a:pt x="4552" y="127801"/>
                  </a:lnTo>
                  <a:close/>
                  <a:moveTo>
                    <a:pt x="193219" y="127801"/>
                  </a:moveTo>
                  <a:lnTo>
                    <a:pt x="192840" y="128180"/>
                  </a:lnTo>
                  <a:lnTo>
                    <a:pt x="192650" y="128180"/>
                  </a:lnTo>
                  <a:lnTo>
                    <a:pt x="192840" y="127990"/>
                  </a:lnTo>
                  <a:lnTo>
                    <a:pt x="193029" y="127801"/>
                  </a:lnTo>
                  <a:close/>
                  <a:moveTo>
                    <a:pt x="223178" y="127232"/>
                  </a:moveTo>
                  <a:lnTo>
                    <a:pt x="221471" y="128559"/>
                  </a:lnTo>
                  <a:lnTo>
                    <a:pt x="222230" y="127611"/>
                  </a:lnTo>
                  <a:lnTo>
                    <a:pt x="223178" y="127232"/>
                  </a:lnTo>
                  <a:close/>
                  <a:moveTo>
                    <a:pt x="18962" y="127042"/>
                  </a:moveTo>
                  <a:lnTo>
                    <a:pt x="18962" y="127990"/>
                  </a:lnTo>
                  <a:lnTo>
                    <a:pt x="19342" y="128749"/>
                  </a:lnTo>
                  <a:lnTo>
                    <a:pt x="19152" y="128749"/>
                  </a:lnTo>
                  <a:lnTo>
                    <a:pt x="18962" y="128369"/>
                  </a:lnTo>
                  <a:lnTo>
                    <a:pt x="18773" y="127611"/>
                  </a:lnTo>
                  <a:lnTo>
                    <a:pt x="18962" y="127042"/>
                  </a:lnTo>
                  <a:close/>
                  <a:moveTo>
                    <a:pt x="219196" y="128369"/>
                  </a:moveTo>
                  <a:lnTo>
                    <a:pt x="219196" y="128559"/>
                  </a:lnTo>
                  <a:lnTo>
                    <a:pt x="219006" y="128749"/>
                  </a:lnTo>
                  <a:lnTo>
                    <a:pt x="219006" y="128559"/>
                  </a:lnTo>
                  <a:lnTo>
                    <a:pt x="219196" y="128369"/>
                  </a:lnTo>
                  <a:close/>
                  <a:moveTo>
                    <a:pt x="2466" y="128749"/>
                  </a:moveTo>
                  <a:lnTo>
                    <a:pt x="2466" y="128938"/>
                  </a:lnTo>
                  <a:lnTo>
                    <a:pt x="2466" y="129507"/>
                  </a:lnTo>
                  <a:lnTo>
                    <a:pt x="2276" y="129507"/>
                  </a:lnTo>
                  <a:lnTo>
                    <a:pt x="2276" y="129128"/>
                  </a:lnTo>
                  <a:lnTo>
                    <a:pt x="2087" y="128749"/>
                  </a:lnTo>
                  <a:close/>
                  <a:moveTo>
                    <a:pt x="190185" y="129318"/>
                  </a:moveTo>
                  <a:lnTo>
                    <a:pt x="189995" y="129507"/>
                  </a:lnTo>
                  <a:lnTo>
                    <a:pt x="189995" y="129318"/>
                  </a:lnTo>
                  <a:close/>
                  <a:moveTo>
                    <a:pt x="191" y="128180"/>
                  </a:moveTo>
                  <a:lnTo>
                    <a:pt x="191" y="129318"/>
                  </a:lnTo>
                  <a:lnTo>
                    <a:pt x="380" y="130266"/>
                  </a:lnTo>
                  <a:lnTo>
                    <a:pt x="380" y="129318"/>
                  </a:lnTo>
                  <a:lnTo>
                    <a:pt x="191" y="128180"/>
                  </a:lnTo>
                  <a:close/>
                  <a:moveTo>
                    <a:pt x="218459" y="130645"/>
                  </a:moveTo>
                  <a:lnTo>
                    <a:pt x="218438" y="130658"/>
                  </a:lnTo>
                  <a:lnTo>
                    <a:pt x="218438" y="130658"/>
                  </a:lnTo>
                  <a:lnTo>
                    <a:pt x="218438" y="130834"/>
                  </a:lnTo>
                  <a:lnTo>
                    <a:pt x="218627" y="130834"/>
                  </a:lnTo>
                  <a:lnTo>
                    <a:pt x="218627" y="130645"/>
                  </a:lnTo>
                  <a:close/>
                  <a:moveTo>
                    <a:pt x="20100" y="129697"/>
                  </a:moveTo>
                  <a:lnTo>
                    <a:pt x="20100" y="130455"/>
                  </a:lnTo>
                  <a:lnTo>
                    <a:pt x="20290" y="131024"/>
                  </a:lnTo>
                  <a:lnTo>
                    <a:pt x="20290" y="130645"/>
                  </a:lnTo>
                  <a:lnTo>
                    <a:pt x="20100" y="129697"/>
                  </a:lnTo>
                  <a:close/>
                  <a:moveTo>
                    <a:pt x="218248" y="128938"/>
                  </a:moveTo>
                  <a:lnTo>
                    <a:pt x="218058" y="129318"/>
                  </a:lnTo>
                  <a:lnTo>
                    <a:pt x="215973" y="130834"/>
                  </a:lnTo>
                  <a:lnTo>
                    <a:pt x="215593" y="131024"/>
                  </a:lnTo>
                  <a:lnTo>
                    <a:pt x="216541" y="130076"/>
                  </a:lnTo>
                  <a:lnTo>
                    <a:pt x="218248" y="128938"/>
                  </a:lnTo>
                  <a:close/>
                  <a:moveTo>
                    <a:pt x="2276" y="131024"/>
                  </a:moveTo>
                  <a:lnTo>
                    <a:pt x="2276" y="131214"/>
                  </a:lnTo>
                  <a:lnTo>
                    <a:pt x="2276" y="131403"/>
                  </a:lnTo>
                  <a:lnTo>
                    <a:pt x="2087" y="131214"/>
                  </a:lnTo>
                  <a:lnTo>
                    <a:pt x="2276" y="131024"/>
                  </a:lnTo>
                  <a:close/>
                  <a:moveTo>
                    <a:pt x="5310" y="131593"/>
                  </a:moveTo>
                  <a:lnTo>
                    <a:pt x="5310" y="131783"/>
                  </a:lnTo>
                  <a:lnTo>
                    <a:pt x="5121" y="131783"/>
                  </a:lnTo>
                  <a:lnTo>
                    <a:pt x="5121" y="131593"/>
                  </a:lnTo>
                  <a:close/>
                  <a:moveTo>
                    <a:pt x="949" y="131593"/>
                  </a:moveTo>
                  <a:lnTo>
                    <a:pt x="949" y="131783"/>
                  </a:lnTo>
                  <a:lnTo>
                    <a:pt x="949" y="131972"/>
                  </a:lnTo>
                  <a:lnTo>
                    <a:pt x="1130" y="131792"/>
                  </a:lnTo>
                  <a:lnTo>
                    <a:pt x="1130" y="131792"/>
                  </a:lnTo>
                  <a:lnTo>
                    <a:pt x="1083" y="131593"/>
                  </a:lnTo>
                  <a:close/>
                  <a:moveTo>
                    <a:pt x="214835" y="131024"/>
                  </a:moveTo>
                  <a:lnTo>
                    <a:pt x="214266" y="131783"/>
                  </a:lnTo>
                  <a:lnTo>
                    <a:pt x="213887" y="131972"/>
                  </a:lnTo>
                  <a:lnTo>
                    <a:pt x="214076" y="131593"/>
                  </a:lnTo>
                  <a:lnTo>
                    <a:pt x="214835" y="131024"/>
                  </a:lnTo>
                  <a:close/>
                  <a:moveTo>
                    <a:pt x="183738" y="132162"/>
                  </a:moveTo>
                  <a:lnTo>
                    <a:pt x="182980" y="132351"/>
                  </a:lnTo>
                  <a:lnTo>
                    <a:pt x="182980" y="132541"/>
                  </a:lnTo>
                  <a:lnTo>
                    <a:pt x="183738" y="132162"/>
                  </a:lnTo>
                  <a:close/>
                  <a:moveTo>
                    <a:pt x="188099" y="130455"/>
                  </a:moveTo>
                  <a:lnTo>
                    <a:pt x="188478" y="130645"/>
                  </a:lnTo>
                  <a:lnTo>
                    <a:pt x="188478" y="131024"/>
                  </a:lnTo>
                  <a:lnTo>
                    <a:pt x="188289" y="131403"/>
                  </a:lnTo>
                  <a:lnTo>
                    <a:pt x="187910" y="131593"/>
                  </a:lnTo>
                  <a:lnTo>
                    <a:pt x="186961" y="131972"/>
                  </a:lnTo>
                  <a:lnTo>
                    <a:pt x="185634" y="132351"/>
                  </a:lnTo>
                  <a:lnTo>
                    <a:pt x="184307" y="132541"/>
                  </a:lnTo>
                  <a:lnTo>
                    <a:pt x="184686" y="132351"/>
                  </a:lnTo>
                  <a:lnTo>
                    <a:pt x="186203" y="131972"/>
                  </a:lnTo>
                  <a:lnTo>
                    <a:pt x="186393" y="131403"/>
                  </a:lnTo>
                  <a:lnTo>
                    <a:pt x="185824" y="131403"/>
                  </a:lnTo>
                  <a:lnTo>
                    <a:pt x="185065" y="131593"/>
                  </a:lnTo>
                  <a:lnTo>
                    <a:pt x="186961" y="130645"/>
                  </a:lnTo>
                  <a:lnTo>
                    <a:pt x="187151" y="130645"/>
                  </a:lnTo>
                  <a:lnTo>
                    <a:pt x="186961" y="130834"/>
                  </a:lnTo>
                  <a:lnTo>
                    <a:pt x="188099" y="130455"/>
                  </a:lnTo>
                  <a:close/>
                  <a:moveTo>
                    <a:pt x="213128" y="131783"/>
                  </a:moveTo>
                  <a:lnTo>
                    <a:pt x="213128" y="131972"/>
                  </a:lnTo>
                  <a:lnTo>
                    <a:pt x="212939" y="132351"/>
                  </a:lnTo>
                  <a:lnTo>
                    <a:pt x="212180" y="132731"/>
                  </a:lnTo>
                  <a:lnTo>
                    <a:pt x="213128" y="131783"/>
                  </a:lnTo>
                  <a:close/>
                  <a:moveTo>
                    <a:pt x="3604" y="132920"/>
                  </a:moveTo>
                  <a:lnTo>
                    <a:pt x="3604" y="133110"/>
                  </a:lnTo>
                  <a:lnTo>
                    <a:pt x="3414" y="133110"/>
                  </a:lnTo>
                  <a:lnTo>
                    <a:pt x="3414" y="132920"/>
                  </a:lnTo>
                  <a:close/>
                  <a:moveTo>
                    <a:pt x="176912" y="133489"/>
                  </a:moveTo>
                  <a:lnTo>
                    <a:pt x="176533" y="133679"/>
                  </a:lnTo>
                  <a:lnTo>
                    <a:pt x="176571" y="133717"/>
                  </a:lnTo>
                  <a:lnTo>
                    <a:pt x="176571" y="133717"/>
                  </a:lnTo>
                  <a:lnTo>
                    <a:pt x="176912" y="133489"/>
                  </a:lnTo>
                  <a:close/>
                  <a:moveTo>
                    <a:pt x="3414" y="133679"/>
                  </a:moveTo>
                  <a:lnTo>
                    <a:pt x="3604" y="133868"/>
                  </a:lnTo>
                  <a:lnTo>
                    <a:pt x="3414" y="134058"/>
                  </a:lnTo>
                  <a:lnTo>
                    <a:pt x="3224" y="134058"/>
                  </a:lnTo>
                  <a:lnTo>
                    <a:pt x="3224" y="133679"/>
                  </a:lnTo>
                  <a:close/>
                  <a:moveTo>
                    <a:pt x="182411" y="134437"/>
                  </a:moveTo>
                  <a:lnTo>
                    <a:pt x="182221" y="134627"/>
                  </a:lnTo>
                  <a:lnTo>
                    <a:pt x="182221" y="134437"/>
                  </a:lnTo>
                  <a:close/>
                  <a:moveTo>
                    <a:pt x="209146" y="134437"/>
                  </a:moveTo>
                  <a:lnTo>
                    <a:pt x="209146" y="134627"/>
                  </a:lnTo>
                  <a:lnTo>
                    <a:pt x="208767" y="134816"/>
                  </a:lnTo>
                  <a:lnTo>
                    <a:pt x="209146" y="134437"/>
                  </a:lnTo>
                  <a:close/>
                  <a:moveTo>
                    <a:pt x="211801" y="134816"/>
                  </a:moveTo>
                  <a:lnTo>
                    <a:pt x="211991" y="135196"/>
                  </a:lnTo>
                  <a:lnTo>
                    <a:pt x="211611" y="135196"/>
                  </a:lnTo>
                  <a:lnTo>
                    <a:pt x="211232" y="135385"/>
                  </a:lnTo>
                  <a:lnTo>
                    <a:pt x="211232" y="135385"/>
                  </a:lnTo>
                  <a:lnTo>
                    <a:pt x="211801" y="134816"/>
                  </a:lnTo>
                  <a:close/>
                  <a:moveTo>
                    <a:pt x="211991" y="135385"/>
                  </a:moveTo>
                  <a:lnTo>
                    <a:pt x="211611" y="135764"/>
                  </a:lnTo>
                  <a:lnTo>
                    <a:pt x="211422" y="135954"/>
                  </a:lnTo>
                  <a:lnTo>
                    <a:pt x="211232" y="135954"/>
                  </a:lnTo>
                  <a:lnTo>
                    <a:pt x="211991" y="135385"/>
                  </a:lnTo>
                  <a:close/>
                  <a:moveTo>
                    <a:pt x="2311" y="136299"/>
                  </a:moveTo>
                  <a:lnTo>
                    <a:pt x="2276" y="136333"/>
                  </a:lnTo>
                  <a:lnTo>
                    <a:pt x="2276" y="136523"/>
                  </a:lnTo>
                  <a:lnTo>
                    <a:pt x="2419" y="136665"/>
                  </a:lnTo>
                  <a:lnTo>
                    <a:pt x="2419" y="136665"/>
                  </a:lnTo>
                  <a:lnTo>
                    <a:pt x="2311" y="136299"/>
                  </a:lnTo>
                  <a:close/>
                  <a:moveTo>
                    <a:pt x="20479" y="136144"/>
                  </a:moveTo>
                  <a:lnTo>
                    <a:pt x="21048" y="136523"/>
                  </a:lnTo>
                  <a:lnTo>
                    <a:pt x="21048" y="136712"/>
                  </a:lnTo>
                  <a:lnTo>
                    <a:pt x="20859" y="136712"/>
                  </a:lnTo>
                  <a:lnTo>
                    <a:pt x="20479" y="136144"/>
                  </a:lnTo>
                  <a:close/>
                  <a:moveTo>
                    <a:pt x="211991" y="135764"/>
                  </a:moveTo>
                  <a:lnTo>
                    <a:pt x="211232" y="136333"/>
                  </a:lnTo>
                  <a:lnTo>
                    <a:pt x="210974" y="136419"/>
                  </a:lnTo>
                  <a:lnTo>
                    <a:pt x="210974" y="136419"/>
                  </a:lnTo>
                  <a:lnTo>
                    <a:pt x="210576" y="136917"/>
                  </a:lnTo>
                  <a:lnTo>
                    <a:pt x="211232" y="136523"/>
                  </a:lnTo>
                  <a:lnTo>
                    <a:pt x="211611" y="136144"/>
                  </a:lnTo>
                  <a:lnTo>
                    <a:pt x="211991" y="135764"/>
                  </a:lnTo>
                  <a:close/>
                  <a:moveTo>
                    <a:pt x="4362" y="134058"/>
                  </a:moveTo>
                  <a:lnTo>
                    <a:pt x="4552" y="134437"/>
                  </a:lnTo>
                  <a:lnTo>
                    <a:pt x="4931" y="135575"/>
                  </a:lnTo>
                  <a:lnTo>
                    <a:pt x="5121" y="137092"/>
                  </a:lnTo>
                  <a:lnTo>
                    <a:pt x="4741" y="136144"/>
                  </a:lnTo>
                  <a:lnTo>
                    <a:pt x="4552" y="135575"/>
                  </a:lnTo>
                  <a:lnTo>
                    <a:pt x="4552" y="135196"/>
                  </a:lnTo>
                  <a:lnTo>
                    <a:pt x="4362" y="134058"/>
                  </a:lnTo>
                  <a:close/>
                  <a:moveTo>
                    <a:pt x="174068" y="136902"/>
                  </a:moveTo>
                  <a:lnTo>
                    <a:pt x="174068" y="137092"/>
                  </a:lnTo>
                  <a:lnTo>
                    <a:pt x="173309" y="137092"/>
                  </a:lnTo>
                  <a:lnTo>
                    <a:pt x="174068" y="136902"/>
                  </a:lnTo>
                  <a:close/>
                  <a:moveTo>
                    <a:pt x="22376" y="136333"/>
                  </a:moveTo>
                  <a:lnTo>
                    <a:pt x="22460" y="136670"/>
                  </a:lnTo>
                  <a:lnTo>
                    <a:pt x="22460" y="136670"/>
                  </a:lnTo>
                  <a:lnTo>
                    <a:pt x="22944" y="137518"/>
                  </a:lnTo>
                  <a:lnTo>
                    <a:pt x="22944" y="137518"/>
                  </a:lnTo>
                  <a:lnTo>
                    <a:pt x="22944" y="137092"/>
                  </a:lnTo>
                  <a:lnTo>
                    <a:pt x="22376" y="136333"/>
                  </a:lnTo>
                  <a:close/>
                  <a:moveTo>
                    <a:pt x="3224" y="136712"/>
                  </a:moveTo>
                  <a:lnTo>
                    <a:pt x="3604" y="137850"/>
                  </a:lnTo>
                  <a:lnTo>
                    <a:pt x="3414" y="137661"/>
                  </a:lnTo>
                  <a:lnTo>
                    <a:pt x="3224" y="136712"/>
                  </a:lnTo>
                  <a:close/>
                  <a:moveTo>
                    <a:pt x="172930" y="137471"/>
                  </a:moveTo>
                  <a:lnTo>
                    <a:pt x="172551" y="137661"/>
                  </a:lnTo>
                  <a:lnTo>
                    <a:pt x="171982" y="137850"/>
                  </a:lnTo>
                  <a:lnTo>
                    <a:pt x="172551" y="137471"/>
                  </a:lnTo>
                  <a:close/>
                  <a:moveTo>
                    <a:pt x="173309" y="137661"/>
                  </a:moveTo>
                  <a:lnTo>
                    <a:pt x="173309" y="137850"/>
                  </a:lnTo>
                  <a:lnTo>
                    <a:pt x="173120" y="137850"/>
                  </a:lnTo>
                  <a:lnTo>
                    <a:pt x="173309" y="137661"/>
                  </a:lnTo>
                  <a:close/>
                  <a:moveTo>
                    <a:pt x="210576" y="136917"/>
                  </a:moveTo>
                  <a:lnTo>
                    <a:pt x="210284" y="137092"/>
                  </a:lnTo>
                  <a:lnTo>
                    <a:pt x="209526" y="137471"/>
                  </a:lnTo>
                  <a:lnTo>
                    <a:pt x="209526" y="137661"/>
                  </a:lnTo>
                  <a:lnTo>
                    <a:pt x="209905" y="137850"/>
                  </a:lnTo>
                  <a:lnTo>
                    <a:pt x="210284" y="137281"/>
                  </a:lnTo>
                  <a:lnTo>
                    <a:pt x="210576" y="136917"/>
                  </a:lnTo>
                  <a:close/>
                  <a:moveTo>
                    <a:pt x="206871" y="137281"/>
                  </a:moveTo>
                  <a:lnTo>
                    <a:pt x="206681" y="137471"/>
                  </a:lnTo>
                  <a:lnTo>
                    <a:pt x="206302" y="137850"/>
                  </a:lnTo>
                  <a:lnTo>
                    <a:pt x="205544" y="138040"/>
                  </a:lnTo>
                  <a:lnTo>
                    <a:pt x="205544" y="138040"/>
                  </a:lnTo>
                  <a:lnTo>
                    <a:pt x="205733" y="137661"/>
                  </a:lnTo>
                  <a:lnTo>
                    <a:pt x="206113" y="137471"/>
                  </a:lnTo>
                  <a:lnTo>
                    <a:pt x="206871" y="137281"/>
                  </a:lnTo>
                  <a:close/>
                  <a:moveTo>
                    <a:pt x="209146" y="137281"/>
                  </a:moveTo>
                  <a:lnTo>
                    <a:pt x="208388" y="137850"/>
                  </a:lnTo>
                  <a:lnTo>
                    <a:pt x="208009" y="138040"/>
                  </a:lnTo>
                  <a:lnTo>
                    <a:pt x="207629" y="138229"/>
                  </a:lnTo>
                  <a:lnTo>
                    <a:pt x="209146" y="137281"/>
                  </a:lnTo>
                  <a:close/>
                  <a:moveTo>
                    <a:pt x="206492" y="137850"/>
                  </a:moveTo>
                  <a:lnTo>
                    <a:pt x="206492" y="138040"/>
                  </a:lnTo>
                  <a:lnTo>
                    <a:pt x="206302" y="138229"/>
                  </a:lnTo>
                  <a:lnTo>
                    <a:pt x="206302" y="138040"/>
                  </a:lnTo>
                  <a:lnTo>
                    <a:pt x="206492" y="137850"/>
                  </a:lnTo>
                  <a:close/>
                  <a:moveTo>
                    <a:pt x="2276" y="136902"/>
                  </a:moveTo>
                  <a:lnTo>
                    <a:pt x="2276" y="137850"/>
                  </a:lnTo>
                  <a:lnTo>
                    <a:pt x="2466" y="138229"/>
                  </a:lnTo>
                  <a:lnTo>
                    <a:pt x="2845" y="138419"/>
                  </a:lnTo>
                  <a:lnTo>
                    <a:pt x="2276" y="136902"/>
                  </a:lnTo>
                  <a:close/>
                  <a:moveTo>
                    <a:pt x="171603" y="137661"/>
                  </a:moveTo>
                  <a:lnTo>
                    <a:pt x="171413" y="137850"/>
                  </a:lnTo>
                  <a:lnTo>
                    <a:pt x="170655" y="138419"/>
                  </a:lnTo>
                  <a:lnTo>
                    <a:pt x="171034" y="137850"/>
                  </a:lnTo>
                  <a:lnTo>
                    <a:pt x="171603" y="137661"/>
                  </a:lnTo>
                  <a:close/>
                  <a:moveTo>
                    <a:pt x="207819" y="137850"/>
                  </a:moveTo>
                  <a:lnTo>
                    <a:pt x="207061" y="138419"/>
                  </a:lnTo>
                  <a:lnTo>
                    <a:pt x="207440" y="137850"/>
                  </a:lnTo>
                  <a:close/>
                  <a:moveTo>
                    <a:pt x="172171" y="138229"/>
                  </a:moveTo>
                  <a:lnTo>
                    <a:pt x="171413" y="138988"/>
                  </a:lnTo>
                  <a:lnTo>
                    <a:pt x="171413" y="138988"/>
                  </a:lnTo>
                  <a:lnTo>
                    <a:pt x="171792" y="138419"/>
                  </a:lnTo>
                  <a:lnTo>
                    <a:pt x="171792" y="138229"/>
                  </a:lnTo>
                  <a:close/>
                  <a:moveTo>
                    <a:pt x="22565" y="138798"/>
                  </a:moveTo>
                  <a:lnTo>
                    <a:pt x="22755" y="138988"/>
                  </a:lnTo>
                  <a:lnTo>
                    <a:pt x="22944" y="139177"/>
                  </a:lnTo>
                  <a:lnTo>
                    <a:pt x="22755" y="139177"/>
                  </a:lnTo>
                  <a:lnTo>
                    <a:pt x="22565" y="138798"/>
                  </a:lnTo>
                  <a:close/>
                  <a:moveTo>
                    <a:pt x="205733" y="138798"/>
                  </a:moveTo>
                  <a:lnTo>
                    <a:pt x="205733" y="138988"/>
                  </a:lnTo>
                  <a:lnTo>
                    <a:pt x="205733" y="139177"/>
                  </a:lnTo>
                  <a:lnTo>
                    <a:pt x="205354" y="139177"/>
                  </a:lnTo>
                  <a:lnTo>
                    <a:pt x="205733" y="138798"/>
                  </a:lnTo>
                  <a:close/>
                  <a:moveTo>
                    <a:pt x="4172" y="138229"/>
                  </a:moveTo>
                  <a:lnTo>
                    <a:pt x="4362" y="138609"/>
                  </a:lnTo>
                  <a:lnTo>
                    <a:pt x="4362" y="138798"/>
                  </a:lnTo>
                  <a:lnTo>
                    <a:pt x="4362" y="138988"/>
                  </a:lnTo>
                  <a:lnTo>
                    <a:pt x="4552" y="139367"/>
                  </a:lnTo>
                  <a:lnTo>
                    <a:pt x="4362" y="139177"/>
                  </a:lnTo>
                  <a:lnTo>
                    <a:pt x="4172" y="138988"/>
                  </a:lnTo>
                  <a:lnTo>
                    <a:pt x="4172" y="138229"/>
                  </a:lnTo>
                  <a:close/>
                  <a:moveTo>
                    <a:pt x="174257" y="138040"/>
                  </a:moveTo>
                  <a:lnTo>
                    <a:pt x="174257" y="138229"/>
                  </a:lnTo>
                  <a:lnTo>
                    <a:pt x="173499" y="138988"/>
                  </a:lnTo>
                  <a:lnTo>
                    <a:pt x="172551" y="139367"/>
                  </a:lnTo>
                  <a:lnTo>
                    <a:pt x="172551" y="139177"/>
                  </a:lnTo>
                  <a:lnTo>
                    <a:pt x="172740" y="138798"/>
                  </a:lnTo>
                  <a:lnTo>
                    <a:pt x="172551" y="138609"/>
                  </a:lnTo>
                  <a:lnTo>
                    <a:pt x="172171" y="138609"/>
                  </a:lnTo>
                  <a:lnTo>
                    <a:pt x="173499" y="138040"/>
                  </a:lnTo>
                  <a:close/>
                  <a:moveTo>
                    <a:pt x="21996" y="139367"/>
                  </a:moveTo>
                  <a:lnTo>
                    <a:pt x="21996" y="139557"/>
                  </a:lnTo>
                  <a:lnTo>
                    <a:pt x="21807" y="139367"/>
                  </a:lnTo>
                  <a:close/>
                  <a:moveTo>
                    <a:pt x="25599" y="138988"/>
                  </a:moveTo>
                  <a:lnTo>
                    <a:pt x="25789" y="139177"/>
                  </a:lnTo>
                  <a:lnTo>
                    <a:pt x="25978" y="139557"/>
                  </a:lnTo>
                  <a:lnTo>
                    <a:pt x="25599" y="139177"/>
                  </a:lnTo>
                  <a:lnTo>
                    <a:pt x="25599" y="138988"/>
                  </a:lnTo>
                  <a:close/>
                  <a:moveTo>
                    <a:pt x="203268" y="139367"/>
                  </a:moveTo>
                  <a:lnTo>
                    <a:pt x="202510" y="139936"/>
                  </a:lnTo>
                  <a:lnTo>
                    <a:pt x="202510" y="139557"/>
                  </a:lnTo>
                  <a:lnTo>
                    <a:pt x="202700" y="139557"/>
                  </a:lnTo>
                  <a:lnTo>
                    <a:pt x="203268" y="139367"/>
                  </a:lnTo>
                  <a:close/>
                  <a:moveTo>
                    <a:pt x="168379" y="139367"/>
                  </a:moveTo>
                  <a:lnTo>
                    <a:pt x="168379" y="139557"/>
                  </a:lnTo>
                  <a:lnTo>
                    <a:pt x="168271" y="139584"/>
                  </a:lnTo>
                  <a:lnTo>
                    <a:pt x="168271" y="139584"/>
                  </a:lnTo>
                  <a:lnTo>
                    <a:pt x="168758" y="139746"/>
                  </a:lnTo>
                  <a:lnTo>
                    <a:pt x="168569" y="139936"/>
                  </a:lnTo>
                  <a:lnTo>
                    <a:pt x="167431" y="140126"/>
                  </a:lnTo>
                  <a:lnTo>
                    <a:pt x="168095" y="139628"/>
                  </a:lnTo>
                  <a:lnTo>
                    <a:pt x="168095" y="139628"/>
                  </a:lnTo>
                  <a:lnTo>
                    <a:pt x="167621" y="139746"/>
                  </a:lnTo>
                  <a:lnTo>
                    <a:pt x="167621" y="139746"/>
                  </a:lnTo>
                  <a:lnTo>
                    <a:pt x="168190" y="139557"/>
                  </a:lnTo>
                  <a:lnTo>
                    <a:pt x="168190" y="139557"/>
                  </a:lnTo>
                  <a:lnTo>
                    <a:pt x="168095" y="139628"/>
                  </a:lnTo>
                  <a:lnTo>
                    <a:pt x="168095" y="139628"/>
                  </a:lnTo>
                  <a:lnTo>
                    <a:pt x="168271" y="139584"/>
                  </a:lnTo>
                  <a:lnTo>
                    <a:pt x="168271" y="139584"/>
                  </a:lnTo>
                  <a:lnTo>
                    <a:pt x="168190" y="139557"/>
                  </a:lnTo>
                  <a:lnTo>
                    <a:pt x="168379" y="139367"/>
                  </a:lnTo>
                  <a:close/>
                  <a:moveTo>
                    <a:pt x="165156" y="140126"/>
                  </a:moveTo>
                  <a:lnTo>
                    <a:pt x="165156" y="140315"/>
                  </a:lnTo>
                  <a:lnTo>
                    <a:pt x="164966" y="140126"/>
                  </a:lnTo>
                  <a:close/>
                  <a:moveTo>
                    <a:pt x="163260" y="140315"/>
                  </a:moveTo>
                  <a:lnTo>
                    <a:pt x="162880" y="140505"/>
                  </a:lnTo>
                  <a:lnTo>
                    <a:pt x="163354" y="140315"/>
                  </a:lnTo>
                  <a:close/>
                  <a:moveTo>
                    <a:pt x="166199" y="140410"/>
                  </a:moveTo>
                  <a:lnTo>
                    <a:pt x="166104" y="140505"/>
                  </a:lnTo>
                  <a:lnTo>
                    <a:pt x="165914" y="140505"/>
                  </a:lnTo>
                  <a:lnTo>
                    <a:pt x="166199" y="140410"/>
                  </a:lnTo>
                  <a:close/>
                  <a:moveTo>
                    <a:pt x="203837" y="139557"/>
                  </a:moveTo>
                  <a:lnTo>
                    <a:pt x="203079" y="139936"/>
                  </a:lnTo>
                  <a:lnTo>
                    <a:pt x="202889" y="140126"/>
                  </a:lnTo>
                  <a:lnTo>
                    <a:pt x="203079" y="140315"/>
                  </a:lnTo>
                  <a:lnTo>
                    <a:pt x="203268" y="140315"/>
                  </a:lnTo>
                  <a:lnTo>
                    <a:pt x="203268" y="140505"/>
                  </a:lnTo>
                  <a:lnTo>
                    <a:pt x="202889" y="140694"/>
                  </a:lnTo>
                  <a:lnTo>
                    <a:pt x="202131" y="140694"/>
                  </a:lnTo>
                  <a:lnTo>
                    <a:pt x="202131" y="140505"/>
                  </a:lnTo>
                  <a:lnTo>
                    <a:pt x="202320" y="140126"/>
                  </a:lnTo>
                  <a:lnTo>
                    <a:pt x="203079" y="139746"/>
                  </a:lnTo>
                  <a:lnTo>
                    <a:pt x="203458" y="139557"/>
                  </a:lnTo>
                  <a:close/>
                  <a:moveTo>
                    <a:pt x="171792" y="138988"/>
                  </a:moveTo>
                  <a:lnTo>
                    <a:pt x="171982" y="139177"/>
                  </a:lnTo>
                  <a:lnTo>
                    <a:pt x="171603" y="139557"/>
                  </a:lnTo>
                  <a:lnTo>
                    <a:pt x="167621" y="140694"/>
                  </a:lnTo>
                  <a:lnTo>
                    <a:pt x="166862" y="140884"/>
                  </a:lnTo>
                  <a:lnTo>
                    <a:pt x="166862" y="140884"/>
                  </a:lnTo>
                  <a:lnTo>
                    <a:pt x="168758" y="140126"/>
                  </a:lnTo>
                  <a:lnTo>
                    <a:pt x="170844" y="139177"/>
                  </a:lnTo>
                  <a:lnTo>
                    <a:pt x="171792" y="138988"/>
                  </a:lnTo>
                  <a:close/>
                  <a:moveTo>
                    <a:pt x="3983" y="139746"/>
                  </a:moveTo>
                  <a:lnTo>
                    <a:pt x="4741" y="141074"/>
                  </a:lnTo>
                  <a:lnTo>
                    <a:pt x="4362" y="140884"/>
                  </a:lnTo>
                  <a:lnTo>
                    <a:pt x="4172" y="140694"/>
                  </a:lnTo>
                  <a:lnTo>
                    <a:pt x="3983" y="139746"/>
                  </a:lnTo>
                  <a:close/>
                  <a:moveTo>
                    <a:pt x="165535" y="140884"/>
                  </a:moveTo>
                  <a:lnTo>
                    <a:pt x="164966" y="141263"/>
                  </a:lnTo>
                  <a:lnTo>
                    <a:pt x="165156" y="141074"/>
                  </a:lnTo>
                  <a:lnTo>
                    <a:pt x="165535" y="140884"/>
                  </a:lnTo>
                  <a:close/>
                  <a:moveTo>
                    <a:pt x="27685" y="141263"/>
                  </a:moveTo>
                  <a:lnTo>
                    <a:pt x="27495" y="141453"/>
                  </a:lnTo>
                  <a:lnTo>
                    <a:pt x="27495" y="141263"/>
                  </a:lnTo>
                  <a:close/>
                  <a:moveTo>
                    <a:pt x="201183" y="141074"/>
                  </a:moveTo>
                  <a:lnTo>
                    <a:pt x="201183" y="141263"/>
                  </a:lnTo>
                  <a:lnTo>
                    <a:pt x="200993" y="141453"/>
                  </a:lnTo>
                  <a:lnTo>
                    <a:pt x="200993" y="141263"/>
                  </a:lnTo>
                  <a:lnTo>
                    <a:pt x="201183" y="141074"/>
                  </a:lnTo>
                  <a:close/>
                  <a:moveTo>
                    <a:pt x="164776" y="140884"/>
                  </a:moveTo>
                  <a:lnTo>
                    <a:pt x="164587" y="141074"/>
                  </a:lnTo>
                  <a:lnTo>
                    <a:pt x="163828" y="141642"/>
                  </a:lnTo>
                  <a:lnTo>
                    <a:pt x="163639" y="141453"/>
                  </a:lnTo>
                  <a:lnTo>
                    <a:pt x="163260" y="141453"/>
                  </a:lnTo>
                  <a:lnTo>
                    <a:pt x="163070" y="141642"/>
                  </a:lnTo>
                  <a:lnTo>
                    <a:pt x="163070" y="141263"/>
                  </a:lnTo>
                  <a:lnTo>
                    <a:pt x="164018" y="140884"/>
                  </a:lnTo>
                  <a:close/>
                  <a:moveTo>
                    <a:pt x="196821" y="141453"/>
                  </a:moveTo>
                  <a:lnTo>
                    <a:pt x="196632" y="141642"/>
                  </a:lnTo>
                  <a:lnTo>
                    <a:pt x="196632" y="141453"/>
                  </a:lnTo>
                  <a:close/>
                  <a:moveTo>
                    <a:pt x="24461" y="141832"/>
                  </a:moveTo>
                  <a:lnTo>
                    <a:pt x="24493" y="141895"/>
                  </a:lnTo>
                  <a:lnTo>
                    <a:pt x="24493" y="141895"/>
                  </a:lnTo>
                  <a:lnTo>
                    <a:pt x="24461" y="141832"/>
                  </a:lnTo>
                  <a:close/>
                  <a:moveTo>
                    <a:pt x="157381" y="141832"/>
                  </a:moveTo>
                  <a:lnTo>
                    <a:pt x="156054" y="142211"/>
                  </a:lnTo>
                  <a:lnTo>
                    <a:pt x="156054" y="142211"/>
                  </a:lnTo>
                  <a:lnTo>
                    <a:pt x="156433" y="142022"/>
                  </a:lnTo>
                  <a:lnTo>
                    <a:pt x="157002" y="141832"/>
                  </a:lnTo>
                  <a:close/>
                  <a:moveTo>
                    <a:pt x="198338" y="142022"/>
                  </a:moveTo>
                  <a:lnTo>
                    <a:pt x="198528" y="142211"/>
                  </a:lnTo>
                  <a:lnTo>
                    <a:pt x="198149" y="142211"/>
                  </a:lnTo>
                  <a:lnTo>
                    <a:pt x="198338" y="142022"/>
                  </a:lnTo>
                  <a:close/>
                  <a:moveTo>
                    <a:pt x="159846" y="142211"/>
                  </a:moveTo>
                  <a:lnTo>
                    <a:pt x="159846" y="142401"/>
                  </a:lnTo>
                  <a:lnTo>
                    <a:pt x="159467" y="142401"/>
                  </a:lnTo>
                  <a:lnTo>
                    <a:pt x="159657" y="142211"/>
                  </a:lnTo>
                  <a:close/>
                  <a:moveTo>
                    <a:pt x="28709" y="142287"/>
                  </a:moveTo>
                  <a:lnTo>
                    <a:pt x="28792" y="142416"/>
                  </a:lnTo>
                  <a:lnTo>
                    <a:pt x="28792" y="142416"/>
                  </a:lnTo>
                  <a:lnTo>
                    <a:pt x="28822" y="142401"/>
                  </a:lnTo>
                  <a:lnTo>
                    <a:pt x="28709" y="142287"/>
                  </a:lnTo>
                  <a:close/>
                  <a:moveTo>
                    <a:pt x="158709" y="142401"/>
                  </a:moveTo>
                  <a:lnTo>
                    <a:pt x="158709" y="142591"/>
                  </a:lnTo>
                  <a:lnTo>
                    <a:pt x="158330" y="142591"/>
                  </a:lnTo>
                  <a:lnTo>
                    <a:pt x="158519" y="142401"/>
                  </a:lnTo>
                  <a:close/>
                  <a:moveTo>
                    <a:pt x="197201" y="141642"/>
                  </a:moveTo>
                  <a:lnTo>
                    <a:pt x="196821" y="142022"/>
                  </a:lnTo>
                  <a:lnTo>
                    <a:pt x="195494" y="142591"/>
                  </a:lnTo>
                  <a:lnTo>
                    <a:pt x="196821" y="141832"/>
                  </a:lnTo>
                  <a:lnTo>
                    <a:pt x="197201" y="141642"/>
                  </a:lnTo>
                  <a:close/>
                  <a:moveTo>
                    <a:pt x="152135" y="142527"/>
                  </a:moveTo>
                  <a:lnTo>
                    <a:pt x="151883" y="142591"/>
                  </a:lnTo>
                  <a:lnTo>
                    <a:pt x="151853" y="142605"/>
                  </a:lnTo>
                  <a:lnTo>
                    <a:pt x="151853" y="142605"/>
                  </a:lnTo>
                  <a:lnTo>
                    <a:pt x="152135" y="142527"/>
                  </a:lnTo>
                  <a:close/>
                  <a:moveTo>
                    <a:pt x="4931" y="140126"/>
                  </a:moveTo>
                  <a:lnTo>
                    <a:pt x="5121" y="140505"/>
                  </a:lnTo>
                  <a:lnTo>
                    <a:pt x="5310" y="141453"/>
                  </a:lnTo>
                  <a:lnTo>
                    <a:pt x="5879" y="142780"/>
                  </a:lnTo>
                  <a:lnTo>
                    <a:pt x="5310" y="142211"/>
                  </a:lnTo>
                  <a:lnTo>
                    <a:pt x="4931" y="141642"/>
                  </a:lnTo>
                  <a:lnTo>
                    <a:pt x="4931" y="140884"/>
                  </a:lnTo>
                  <a:lnTo>
                    <a:pt x="4741" y="140315"/>
                  </a:lnTo>
                  <a:lnTo>
                    <a:pt x="4931" y="140126"/>
                  </a:lnTo>
                  <a:close/>
                  <a:moveTo>
                    <a:pt x="161743" y="141832"/>
                  </a:moveTo>
                  <a:lnTo>
                    <a:pt x="160984" y="142401"/>
                  </a:lnTo>
                  <a:lnTo>
                    <a:pt x="160795" y="142591"/>
                  </a:lnTo>
                  <a:lnTo>
                    <a:pt x="160036" y="142780"/>
                  </a:lnTo>
                  <a:lnTo>
                    <a:pt x="160605" y="142211"/>
                  </a:lnTo>
                  <a:lnTo>
                    <a:pt x="161363" y="141832"/>
                  </a:lnTo>
                  <a:close/>
                  <a:moveTo>
                    <a:pt x="199855" y="142022"/>
                  </a:moveTo>
                  <a:lnTo>
                    <a:pt x="199097" y="142401"/>
                  </a:lnTo>
                  <a:lnTo>
                    <a:pt x="198149" y="142780"/>
                  </a:lnTo>
                  <a:lnTo>
                    <a:pt x="198149" y="142591"/>
                  </a:lnTo>
                  <a:lnTo>
                    <a:pt x="198718" y="142211"/>
                  </a:lnTo>
                  <a:lnTo>
                    <a:pt x="199476" y="142022"/>
                  </a:lnTo>
                  <a:close/>
                  <a:moveTo>
                    <a:pt x="155485" y="142591"/>
                  </a:moveTo>
                  <a:lnTo>
                    <a:pt x="155675" y="142780"/>
                  </a:lnTo>
                  <a:lnTo>
                    <a:pt x="155106" y="142970"/>
                  </a:lnTo>
                  <a:lnTo>
                    <a:pt x="155485" y="142780"/>
                  </a:lnTo>
                  <a:lnTo>
                    <a:pt x="155485" y="142591"/>
                  </a:lnTo>
                  <a:close/>
                  <a:moveTo>
                    <a:pt x="197580" y="142591"/>
                  </a:moveTo>
                  <a:lnTo>
                    <a:pt x="197011" y="142970"/>
                  </a:lnTo>
                  <a:lnTo>
                    <a:pt x="197011" y="142780"/>
                  </a:lnTo>
                  <a:lnTo>
                    <a:pt x="197011" y="142591"/>
                  </a:lnTo>
                  <a:close/>
                  <a:moveTo>
                    <a:pt x="24651" y="142970"/>
                  </a:moveTo>
                  <a:lnTo>
                    <a:pt x="24651" y="143159"/>
                  </a:lnTo>
                  <a:lnTo>
                    <a:pt x="24461" y="143159"/>
                  </a:lnTo>
                  <a:lnTo>
                    <a:pt x="24651" y="142970"/>
                  </a:lnTo>
                  <a:close/>
                  <a:moveTo>
                    <a:pt x="157950" y="142970"/>
                  </a:moveTo>
                  <a:lnTo>
                    <a:pt x="157761" y="143159"/>
                  </a:lnTo>
                  <a:lnTo>
                    <a:pt x="157571" y="143159"/>
                  </a:lnTo>
                  <a:lnTo>
                    <a:pt x="157571" y="142970"/>
                  </a:lnTo>
                  <a:close/>
                  <a:moveTo>
                    <a:pt x="159846" y="142780"/>
                  </a:moveTo>
                  <a:lnTo>
                    <a:pt x="158709" y="143159"/>
                  </a:lnTo>
                  <a:lnTo>
                    <a:pt x="159278" y="142780"/>
                  </a:lnTo>
                  <a:close/>
                  <a:moveTo>
                    <a:pt x="194167" y="142211"/>
                  </a:moveTo>
                  <a:lnTo>
                    <a:pt x="193029" y="142970"/>
                  </a:lnTo>
                  <a:lnTo>
                    <a:pt x="192081" y="143349"/>
                  </a:lnTo>
                  <a:lnTo>
                    <a:pt x="191891" y="143349"/>
                  </a:lnTo>
                  <a:lnTo>
                    <a:pt x="192081" y="143159"/>
                  </a:lnTo>
                  <a:lnTo>
                    <a:pt x="192081" y="142970"/>
                  </a:lnTo>
                  <a:lnTo>
                    <a:pt x="193029" y="142591"/>
                  </a:lnTo>
                  <a:lnTo>
                    <a:pt x="194167" y="142211"/>
                  </a:lnTo>
                  <a:close/>
                  <a:moveTo>
                    <a:pt x="194925" y="142780"/>
                  </a:moveTo>
                  <a:lnTo>
                    <a:pt x="194736" y="143159"/>
                  </a:lnTo>
                  <a:lnTo>
                    <a:pt x="194546" y="143349"/>
                  </a:lnTo>
                  <a:lnTo>
                    <a:pt x="194167" y="143349"/>
                  </a:lnTo>
                  <a:lnTo>
                    <a:pt x="194167" y="143159"/>
                  </a:lnTo>
                  <a:lnTo>
                    <a:pt x="193598" y="143159"/>
                  </a:lnTo>
                  <a:lnTo>
                    <a:pt x="194546" y="142780"/>
                  </a:lnTo>
                  <a:lnTo>
                    <a:pt x="194546" y="142780"/>
                  </a:lnTo>
                  <a:lnTo>
                    <a:pt x="194356" y="142970"/>
                  </a:lnTo>
                  <a:lnTo>
                    <a:pt x="194167" y="143159"/>
                  </a:lnTo>
                  <a:lnTo>
                    <a:pt x="194925" y="142780"/>
                  </a:lnTo>
                  <a:close/>
                  <a:moveTo>
                    <a:pt x="197201" y="143159"/>
                  </a:moveTo>
                  <a:lnTo>
                    <a:pt x="197201" y="143349"/>
                  </a:lnTo>
                  <a:lnTo>
                    <a:pt x="197011" y="143349"/>
                  </a:lnTo>
                  <a:lnTo>
                    <a:pt x="197201" y="143159"/>
                  </a:lnTo>
                  <a:close/>
                  <a:moveTo>
                    <a:pt x="153589" y="142970"/>
                  </a:moveTo>
                  <a:lnTo>
                    <a:pt x="153779" y="143159"/>
                  </a:lnTo>
                  <a:lnTo>
                    <a:pt x="152831" y="143539"/>
                  </a:lnTo>
                  <a:lnTo>
                    <a:pt x="152262" y="143539"/>
                  </a:lnTo>
                  <a:lnTo>
                    <a:pt x="152072" y="143349"/>
                  </a:lnTo>
                  <a:lnTo>
                    <a:pt x="153020" y="143159"/>
                  </a:lnTo>
                  <a:lnTo>
                    <a:pt x="153589" y="142970"/>
                  </a:lnTo>
                  <a:close/>
                  <a:moveTo>
                    <a:pt x="157950" y="143349"/>
                  </a:moveTo>
                  <a:lnTo>
                    <a:pt x="156813" y="143539"/>
                  </a:lnTo>
                  <a:lnTo>
                    <a:pt x="157192" y="143349"/>
                  </a:lnTo>
                  <a:close/>
                  <a:moveTo>
                    <a:pt x="192650" y="142591"/>
                  </a:moveTo>
                  <a:lnTo>
                    <a:pt x="191512" y="143159"/>
                  </a:lnTo>
                  <a:lnTo>
                    <a:pt x="190943" y="143539"/>
                  </a:lnTo>
                  <a:lnTo>
                    <a:pt x="190564" y="143539"/>
                  </a:lnTo>
                  <a:lnTo>
                    <a:pt x="192650" y="142591"/>
                  </a:lnTo>
                  <a:close/>
                  <a:moveTo>
                    <a:pt x="198907" y="142780"/>
                  </a:moveTo>
                  <a:lnTo>
                    <a:pt x="198528" y="143159"/>
                  </a:lnTo>
                  <a:lnTo>
                    <a:pt x="197580" y="143539"/>
                  </a:lnTo>
                  <a:lnTo>
                    <a:pt x="198718" y="142780"/>
                  </a:lnTo>
                  <a:close/>
                  <a:moveTo>
                    <a:pt x="156244" y="143539"/>
                  </a:moveTo>
                  <a:lnTo>
                    <a:pt x="156054" y="143728"/>
                  </a:lnTo>
                  <a:lnTo>
                    <a:pt x="156054" y="143539"/>
                  </a:lnTo>
                  <a:close/>
                  <a:moveTo>
                    <a:pt x="5879" y="142401"/>
                  </a:moveTo>
                  <a:lnTo>
                    <a:pt x="6258" y="143159"/>
                  </a:lnTo>
                  <a:lnTo>
                    <a:pt x="6448" y="143728"/>
                  </a:lnTo>
                  <a:lnTo>
                    <a:pt x="6637" y="143918"/>
                  </a:lnTo>
                  <a:lnTo>
                    <a:pt x="6069" y="143539"/>
                  </a:lnTo>
                  <a:lnTo>
                    <a:pt x="5879" y="142401"/>
                  </a:lnTo>
                  <a:close/>
                  <a:moveTo>
                    <a:pt x="5500" y="143159"/>
                  </a:moveTo>
                  <a:lnTo>
                    <a:pt x="6069" y="143918"/>
                  </a:lnTo>
                  <a:lnTo>
                    <a:pt x="5879" y="144107"/>
                  </a:lnTo>
                  <a:lnTo>
                    <a:pt x="5689" y="143728"/>
                  </a:lnTo>
                  <a:lnTo>
                    <a:pt x="5500" y="143159"/>
                  </a:lnTo>
                  <a:close/>
                  <a:moveTo>
                    <a:pt x="151503" y="143728"/>
                  </a:moveTo>
                  <a:lnTo>
                    <a:pt x="151314" y="143918"/>
                  </a:lnTo>
                  <a:lnTo>
                    <a:pt x="150555" y="144297"/>
                  </a:lnTo>
                  <a:lnTo>
                    <a:pt x="149607" y="144487"/>
                  </a:lnTo>
                  <a:lnTo>
                    <a:pt x="150366" y="143728"/>
                  </a:lnTo>
                  <a:close/>
                  <a:moveTo>
                    <a:pt x="152451" y="144107"/>
                  </a:moveTo>
                  <a:lnTo>
                    <a:pt x="151503" y="144487"/>
                  </a:lnTo>
                  <a:lnTo>
                    <a:pt x="150745" y="144487"/>
                  </a:lnTo>
                  <a:lnTo>
                    <a:pt x="152451" y="144107"/>
                  </a:lnTo>
                  <a:close/>
                  <a:moveTo>
                    <a:pt x="194925" y="143539"/>
                  </a:moveTo>
                  <a:lnTo>
                    <a:pt x="194925" y="143918"/>
                  </a:lnTo>
                  <a:lnTo>
                    <a:pt x="194925" y="144107"/>
                  </a:lnTo>
                  <a:lnTo>
                    <a:pt x="193977" y="144487"/>
                  </a:lnTo>
                  <a:lnTo>
                    <a:pt x="194546" y="143918"/>
                  </a:lnTo>
                  <a:lnTo>
                    <a:pt x="193977" y="144107"/>
                  </a:lnTo>
                  <a:lnTo>
                    <a:pt x="194925" y="143539"/>
                  </a:lnTo>
                  <a:close/>
                  <a:moveTo>
                    <a:pt x="191512" y="144107"/>
                  </a:moveTo>
                  <a:lnTo>
                    <a:pt x="191891" y="144297"/>
                  </a:lnTo>
                  <a:lnTo>
                    <a:pt x="191512" y="144487"/>
                  </a:lnTo>
                  <a:lnTo>
                    <a:pt x="191133" y="144676"/>
                  </a:lnTo>
                  <a:lnTo>
                    <a:pt x="191133" y="144297"/>
                  </a:lnTo>
                  <a:lnTo>
                    <a:pt x="191323" y="144107"/>
                  </a:lnTo>
                  <a:close/>
                  <a:moveTo>
                    <a:pt x="193219" y="143728"/>
                  </a:moveTo>
                  <a:lnTo>
                    <a:pt x="192271" y="144676"/>
                  </a:lnTo>
                  <a:lnTo>
                    <a:pt x="191702" y="144866"/>
                  </a:lnTo>
                  <a:lnTo>
                    <a:pt x="191133" y="145056"/>
                  </a:lnTo>
                  <a:lnTo>
                    <a:pt x="191133" y="145056"/>
                  </a:lnTo>
                  <a:lnTo>
                    <a:pt x="192081" y="144487"/>
                  </a:lnTo>
                  <a:lnTo>
                    <a:pt x="193219" y="143728"/>
                  </a:lnTo>
                  <a:close/>
                  <a:moveTo>
                    <a:pt x="147901" y="144487"/>
                  </a:moveTo>
                  <a:lnTo>
                    <a:pt x="148280" y="144676"/>
                  </a:lnTo>
                  <a:lnTo>
                    <a:pt x="148090" y="144866"/>
                  </a:lnTo>
                  <a:lnTo>
                    <a:pt x="147332" y="145056"/>
                  </a:lnTo>
                  <a:lnTo>
                    <a:pt x="147901" y="144487"/>
                  </a:lnTo>
                  <a:close/>
                  <a:moveTo>
                    <a:pt x="190185" y="145245"/>
                  </a:moveTo>
                  <a:lnTo>
                    <a:pt x="190185" y="145435"/>
                  </a:lnTo>
                  <a:lnTo>
                    <a:pt x="189806" y="145435"/>
                  </a:lnTo>
                  <a:lnTo>
                    <a:pt x="189995" y="145245"/>
                  </a:lnTo>
                  <a:close/>
                  <a:moveTo>
                    <a:pt x="190943" y="145624"/>
                  </a:moveTo>
                  <a:lnTo>
                    <a:pt x="190754" y="145814"/>
                  </a:lnTo>
                  <a:lnTo>
                    <a:pt x="190754" y="145624"/>
                  </a:lnTo>
                  <a:close/>
                  <a:moveTo>
                    <a:pt x="28254" y="145814"/>
                  </a:moveTo>
                  <a:lnTo>
                    <a:pt x="28064" y="146004"/>
                  </a:lnTo>
                  <a:lnTo>
                    <a:pt x="27874" y="145814"/>
                  </a:lnTo>
                  <a:close/>
                  <a:moveTo>
                    <a:pt x="146573" y="145814"/>
                  </a:moveTo>
                  <a:lnTo>
                    <a:pt x="146384" y="146004"/>
                  </a:lnTo>
                  <a:lnTo>
                    <a:pt x="146194" y="145814"/>
                  </a:lnTo>
                  <a:close/>
                  <a:moveTo>
                    <a:pt x="6827" y="144866"/>
                  </a:moveTo>
                  <a:lnTo>
                    <a:pt x="7396" y="146383"/>
                  </a:lnTo>
                  <a:lnTo>
                    <a:pt x="7017" y="146193"/>
                  </a:lnTo>
                  <a:lnTo>
                    <a:pt x="6637" y="145814"/>
                  </a:lnTo>
                  <a:lnTo>
                    <a:pt x="6637" y="145435"/>
                  </a:lnTo>
                  <a:lnTo>
                    <a:pt x="6827" y="144866"/>
                  </a:lnTo>
                  <a:close/>
                  <a:moveTo>
                    <a:pt x="149607" y="144676"/>
                  </a:moveTo>
                  <a:lnTo>
                    <a:pt x="147901" y="145814"/>
                  </a:lnTo>
                  <a:lnTo>
                    <a:pt x="147142" y="146193"/>
                  </a:lnTo>
                  <a:lnTo>
                    <a:pt x="146194" y="146572"/>
                  </a:lnTo>
                  <a:lnTo>
                    <a:pt x="146194" y="146572"/>
                  </a:lnTo>
                  <a:lnTo>
                    <a:pt x="146384" y="146193"/>
                  </a:lnTo>
                  <a:lnTo>
                    <a:pt x="147332" y="145624"/>
                  </a:lnTo>
                  <a:lnTo>
                    <a:pt x="148470" y="145056"/>
                  </a:lnTo>
                  <a:lnTo>
                    <a:pt x="149607" y="144676"/>
                  </a:lnTo>
                  <a:close/>
                  <a:moveTo>
                    <a:pt x="10999" y="145435"/>
                  </a:moveTo>
                  <a:lnTo>
                    <a:pt x="11188" y="145624"/>
                  </a:lnTo>
                  <a:lnTo>
                    <a:pt x="11567" y="146193"/>
                  </a:lnTo>
                  <a:lnTo>
                    <a:pt x="11757" y="146572"/>
                  </a:lnTo>
                  <a:lnTo>
                    <a:pt x="10809" y="145624"/>
                  </a:lnTo>
                  <a:lnTo>
                    <a:pt x="10809" y="145435"/>
                  </a:lnTo>
                  <a:close/>
                  <a:moveTo>
                    <a:pt x="188289" y="146572"/>
                  </a:moveTo>
                  <a:lnTo>
                    <a:pt x="188099" y="146762"/>
                  </a:lnTo>
                  <a:lnTo>
                    <a:pt x="187910" y="146762"/>
                  </a:lnTo>
                  <a:lnTo>
                    <a:pt x="187910" y="146572"/>
                  </a:lnTo>
                  <a:close/>
                  <a:moveTo>
                    <a:pt x="28254" y="145056"/>
                  </a:moveTo>
                  <a:lnTo>
                    <a:pt x="29012" y="145245"/>
                  </a:lnTo>
                  <a:lnTo>
                    <a:pt x="31477" y="146572"/>
                  </a:lnTo>
                  <a:lnTo>
                    <a:pt x="30908" y="146572"/>
                  </a:lnTo>
                  <a:lnTo>
                    <a:pt x="31477" y="146952"/>
                  </a:lnTo>
                  <a:lnTo>
                    <a:pt x="31477" y="146952"/>
                  </a:lnTo>
                  <a:lnTo>
                    <a:pt x="30339" y="146383"/>
                  </a:lnTo>
                  <a:lnTo>
                    <a:pt x="28822" y="145435"/>
                  </a:lnTo>
                  <a:lnTo>
                    <a:pt x="28254" y="145056"/>
                  </a:lnTo>
                  <a:close/>
                  <a:moveTo>
                    <a:pt x="8344" y="145814"/>
                  </a:moveTo>
                  <a:lnTo>
                    <a:pt x="9102" y="146952"/>
                  </a:lnTo>
                  <a:lnTo>
                    <a:pt x="8534" y="146383"/>
                  </a:lnTo>
                  <a:lnTo>
                    <a:pt x="8344" y="146193"/>
                  </a:lnTo>
                  <a:lnTo>
                    <a:pt x="8344" y="145814"/>
                  </a:lnTo>
                  <a:close/>
                  <a:moveTo>
                    <a:pt x="187530" y="146762"/>
                  </a:moveTo>
                  <a:lnTo>
                    <a:pt x="187151" y="146952"/>
                  </a:lnTo>
                  <a:lnTo>
                    <a:pt x="187151" y="146762"/>
                  </a:lnTo>
                  <a:close/>
                  <a:moveTo>
                    <a:pt x="185445" y="146762"/>
                  </a:moveTo>
                  <a:lnTo>
                    <a:pt x="185255" y="146952"/>
                  </a:lnTo>
                  <a:lnTo>
                    <a:pt x="184876" y="147141"/>
                  </a:lnTo>
                  <a:lnTo>
                    <a:pt x="184876" y="147141"/>
                  </a:lnTo>
                  <a:lnTo>
                    <a:pt x="185065" y="146952"/>
                  </a:lnTo>
                  <a:lnTo>
                    <a:pt x="185445" y="146762"/>
                  </a:lnTo>
                  <a:close/>
                  <a:moveTo>
                    <a:pt x="144867" y="145435"/>
                  </a:moveTo>
                  <a:lnTo>
                    <a:pt x="144488" y="145624"/>
                  </a:lnTo>
                  <a:lnTo>
                    <a:pt x="144488" y="145814"/>
                  </a:lnTo>
                  <a:lnTo>
                    <a:pt x="145625" y="145624"/>
                  </a:lnTo>
                  <a:lnTo>
                    <a:pt x="145625" y="145624"/>
                  </a:lnTo>
                  <a:lnTo>
                    <a:pt x="144677" y="145814"/>
                  </a:lnTo>
                  <a:lnTo>
                    <a:pt x="144488" y="146004"/>
                  </a:lnTo>
                  <a:lnTo>
                    <a:pt x="144298" y="146383"/>
                  </a:lnTo>
                  <a:lnTo>
                    <a:pt x="144488" y="146762"/>
                  </a:lnTo>
                  <a:lnTo>
                    <a:pt x="143729" y="147141"/>
                  </a:lnTo>
                  <a:lnTo>
                    <a:pt x="142023" y="147141"/>
                  </a:lnTo>
                  <a:lnTo>
                    <a:pt x="141264" y="146952"/>
                  </a:lnTo>
                  <a:lnTo>
                    <a:pt x="141264" y="146762"/>
                  </a:lnTo>
                  <a:lnTo>
                    <a:pt x="141075" y="146762"/>
                  </a:lnTo>
                  <a:lnTo>
                    <a:pt x="141454" y="146383"/>
                  </a:lnTo>
                  <a:lnTo>
                    <a:pt x="142781" y="145814"/>
                  </a:lnTo>
                  <a:lnTo>
                    <a:pt x="144867" y="145435"/>
                  </a:lnTo>
                  <a:close/>
                  <a:moveTo>
                    <a:pt x="190375" y="146193"/>
                  </a:moveTo>
                  <a:lnTo>
                    <a:pt x="189047" y="147141"/>
                  </a:lnTo>
                  <a:lnTo>
                    <a:pt x="189616" y="146383"/>
                  </a:lnTo>
                  <a:lnTo>
                    <a:pt x="189806" y="146193"/>
                  </a:lnTo>
                  <a:close/>
                  <a:moveTo>
                    <a:pt x="139558" y="146952"/>
                  </a:moveTo>
                  <a:lnTo>
                    <a:pt x="138989" y="147521"/>
                  </a:lnTo>
                  <a:lnTo>
                    <a:pt x="137851" y="147521"/>
                  </a:lnTo>
                  <a:lnTo>
                    <a:pt x="139178" y="146952"/>
                  </a:lnTo>
                  <a:close/>
                  <a:moveTo>
                    <a:pt x="133869" y="147900"/>
                  </a:moveTo>
                  <a:lnTo>
                    <a:pt x="133490" y="148089"/>
                  </a:lnTo>
                  <a:lnTo>
                    <a:pt x="133490" y="148089"/>
                  </a:lnTo>
                  <a:lnTo>
                    <a:pt x="133774" y="147995"/>
                  </a:lnTo>
                  <a:lnTo>
                    <a:pt x="133869" y="147900"/>
                  </a:lnTo>
                  <a:close/>
                  <a:moveTo>
                    <a:pt x="181463" y="147900"/>
                  </a:moveTo>
                  <a:lnTo>
                    <a:pt x="181463" y="148089"/>
                  </a:lnTo>
                  <a:lnTo>
                    <a:pt x="181273" y="148089"/>
                  </a:lnTo>
                  <a:lnTo>
                    <a:pt x="181273" y="147900"/>
                  </a:lnTo>
                  <a:close/>
                  <a:moveTo>
                    <a:pt x="133300" y="148089"/>
                  </a:moveTo>
                  <a:lnTo>
                    <a:pt x="133348" y="148137"/>
                  </a:lnTo>
                  <a:lnTo>
                    <a:pt x="133348" y="148137"/>
                  </a:lnTo>
                  <a:lnTo>
                    <a:pt x="133490" y="148089"/>
                  </a:lnTo>
                  <a:close/>
                  <a:moveTo>
                    <a:pt x="7775" y="146952"/>
                  </a:moveTo>
                  <a:lnTo>
                    <a:pt x="7965" y="147141"/>
                  </a:lnTo>
                  <a:lnTo>
                    <a:pt x="8534" y="147710"/>
                  </a:lnTo>
                  <a:lnTo>
                    <a:pt x="8723" y="148469"/>
                  </a:lnTo>
                  <a:lnTo>
                    <a:pt x="8723" y="148469"/>
                  </a:lnTo>
                  <a:lnTo>
                    <a:pt x="7775" y="147331"/>
                  </a:lnTo>
                  <a:lnTo>
                    <a:pt x="7775" y="146952"/>
                  </a:lnTo>
                  <a:close/>
                  <a:moveTo>
                    <a:pt x="35649" y="148848"/>
                  </a:moveTo>
                  <a:lnTo>
                    <a:pt x="35649" y="148911"/>
                  </a:lnTo>
                  <a:lnTo>
                    <a:pt x="35649" y="148911"/>
                  </a:lnTo>
                  <a:lnTo>
                    <a:pt x="35743" y="148943"/>
                  </a:lnTo>
                  <a:lnTo>
                    <a:pt x="35743" y="148943"/>
                  </a:lnTo>
                  <a:lnTo>
                    <a:pt x="35649" y="148848"/>
                  </a:lnTo>
                  <a:close/>
                  <a:moveTo>
                    <a:pt x="14222" y="148469"/>
                  </a:moveTo>
                  <a:lnTo>
                    <a:pt x="14412" y="148658"/>
                  </a:lnTo>
                  <a:lnTo>
                    <a:pt x="14791" y="149037"/>
                  </a:lnTo>
                  <a:lnTo>
                    <a:pt x="14601" y="149037"/>
                  </a:lnTo>
                  <a:lnTo>
                    <a:pt x="14222" y="148658"/>
                  </a:lnTo>
                  <a:lnTo>
                    <a:pt x="14222" y="148469"/>
                  </a:lnTo>
                  <a:close/>
                  <a:moveTo>
                    <a:pt x="34890" y="148848"/>
                  </a:moveTo>
                  <a:lnTo>
                    <a:pt x="35269" y="149037"/>
                  </a:lnTo>
                  <a:lnTo>
                    <a:pt x="34890" y="149037"/>
                  </a:lnTo>
                  <a:lnTo>
                    <a:pt x="34700" y="148848"/>
                  </a:lnTo>
                  <a:close/>
                  <a:moveTo>
                    <a:pt x="182600" y="149037"/>
                  </a:moveTo>
                  <a:lnTo>
                    <a:pt x="182411" y="149227"/>
                  </a:lnTo>
                  <a:lnTo>
                    <a:pt x="182221" y="149037"/>
                  </a:lnTo>
                  <a:close/>
                  <a:moveTo>
                    <a:pt x="36976" y="149227"/>
                  </a:moveTo>
                  <a:lnTo>
                    <a:pt x="37165" y="149417"/>
                  </a:lnTo>
                  <a:lnTo>
                    <a:pt x="37355" y="149417"/>
                  </a:lnTo>
                  <a:lnTo>
                    <a:pt x="36976" y="149227"/>
                  </a:lnTo>
                  <a:close/>
                  <a:moveTo>
                    <a:pt x="139368" y="147521"/>
                  </a:moveTo>
                  <a:lnTo>
                    <a:pt x="139368" y="147710"/>
                  </a:lnTo>
                  <a:lnTo>
                    <a:pt x="139178" y="147900"/>
                  </a:lnTo>
                  <a:lnTo>
                    <a:pt x="139178" y="148089"/>
                  </a:lnTo>
                  <a:lnTo>
                    <a:pt x="140885" y="148089"/>
                  </a:lnTo>
                  <a:lnTo>
                    <a:pt x="137851" y="148658"/>
                  </a:lnTo>
                  <a:lnTo>
                    <a:pt x="135765" y="149037"/>
                  </a:lnTo>
                  <a:lnTo>
                    <a:pt x="134628" y="149227"/>
                  </a:lnTo>
                  <a:lnTo>
                    <a:pt x="133490" y="149417"/>
                  </a:lnTo>
                  <a:lnTo>
                    <a:pt x="133111" y="149227"/>
                  </a:lnTo>
                  <a:lnTo>
                    <a:pt x="133300" y="149037"/>
                  </a:lnTo>
                  <a:lnTo>
                    <a:pt x="133869" y="148658"/>
                  </a:lnTo>
                  <a:lnTo>
                    <a:pt x="134628" y="148279"/>
                  </a:lnTo>
                  <a:lnTo>
                    <a:pt x="135576" y="148089"/>
                  </a:lnTo>
                  <a:lnTo>
                    <a:pt x="136524" y="147900"/>
                  </a:lnTo>
                  <a:lnTo>
                    <a:pt x="137093" y="147900"/>
                  </a:lnTo>
                  <a:lnTo>
                    <a:pt x="139368" y="147521"/>
                  </a:lnTo>
                  <a:close/>
                  <a:moveTo>
                    <a:pt x="11567" y="149796"/>
                  </a:moveTo>
                  <a:lnTo>
                    <a:pt x="11757" y="149986"/>
                  </a:lnTo>
                  <a:lnTo>
                    <a:pt x="11757" y="150175"/>
                  </a:lnTo>
                  <a:lnTo>
                    <a:pt x="11567" y="149986"/>
                  </a:lnTo>
                  <a:lnTo>
                    <a:pt x="11567" y="149796"/>
                  </a:lnTo>
                  <a:close/>
                  <a:moveTo>
                    <a:pt x="178998" y="149986"/>
                  </a:moveTo>
                  <a:lnTo>
                    <a:pt x="178808" y="150175"/>
                  </a:lnTo>
                  <a:lnTo>
                    <a:pt x="178618" y="150175"/>
                  </a:lnTo>
                  <a:lnTo>
                    <a:pt x="178618" y="150365"/>
                  </a:lnTo>
                  <a:lnTo>
                    <a:pt x="178429" y="150365"/>
                  </a:lnTo>
                  <a:lnTo>
                    <a:pt x="178429" y="150175"/>
                  </a:lnTo>
                  <a:lnTo>
                    <a:pt x="178998" y="149986"/>
                  </a:lnTo>
                  <a:close/>
                  <a:moveTo>
                    <a:pt x="38872" y="150554"/>
                  </a:moveTo>
                  <a:lnTo>
                    <a:pt x="38872" y="150744"/>
                  </a:lnTo>
                  <a:lnTo>
                    <a:pt x="38682" y="150744"/>
                  </a:lnTo>
                  <a:lnTo>
                    <a:pt x="38493" y="150554"/>
                  </a:lnTo>
                  <a:close/>
                  <a:moveTo>
                    <a:pt x="175395" y="150365"/>
                  </a:moveTo>
                  <a:lnTo>
                    <a:pt x="175395" y="150554"/>
                  </a:lnTo>
                  <a:lnTo>
                    <a:pt x="175205" y="150744"/>
                  </a:lnTo>
                  <a:lnTo>
                    <a:pt x="175205" y="150554"/>
                  </a:lnTo>
                  <a:lnTo>
                    <a:pt x="175395" y="150365"/>
                  </a:lnTo>
                  <a:close/>
                  <a:moveTo>
                    <a:pt x="16118" y="150744"/>
                  </a:moveTo>
                  <a:lnTo>
                    <a:pt x="16118" y="150934"/>
                  </a:lnTo>
                  <a:lnTo>
                    <a:pt x="16118" y="151123"/>
                  </a:lnTo>
                  <a:lnTo>
                    <a:pt x="15929" y="150934"/>
                  </a:lnTo>
                  <a:lnTo>
                    <a:pt x="15929" y="150744"/>
                  </a:lnTo>
                  <a:close/>
                  <a:moveTo>
                    <a:pt x="183667" y="150934"/>
                  </a:moveTo>
                  <a:lnTo>
                    <a:pt x="183548" y="150999"/>
                  </a:lnTo>
                  <a:lnTo>
                    <a:pt x="183548" y="150999"/>
                  </a:lnTo>
                  <a:lnTo>
                    <a:pt x="183548" y="151123"/>
                  </a:lnTo>
                  <a:lnTo>
                    <a:pt x="183738" y="151123"/>
                  </a:lnTo>
                  <a:lnTo>
                    <a:pt x="184307" y="150934"/>
                  </a:lnTo>
                  <a:close/>
                  <a:moveTo>
                    <a:pt x="41147" y="150934"/>
                  </a:moveTo>
                  <a:lnTo>
                    <a:pt x="41906" y="151123"/>
                  </a:lnTo>
                  <a:lnTo>
                    <a:pt x="41337" y="151123"/>
                  </a:lnTo>
                  <a:lnTo>
                    <a:pt x="40958" y="151313"/>
                  </a:lnTo>
                  <a:lnTo>
                    <a:pt x="41147" y="150934"/>
                  </a:lnTo>
                  <a:close/>
                  <a:moveTo>
                    <a:pt x="174068" y="150934"/>
                  </a:moveTo>
                  <a:lnTo>
                    <a:pt x="173878" y="151123"/>
                  </a:lnTo>
                  <a:lnTo>
                    <a:pt x="173309" y="151313"/>
                  </a:lnTo>
                  <a:lnTo>
                    <a:pt x="173120" y="151313"/>
                  </a:lnTo>
                  <a:lnTo>
                    <a:pt x="173499" y="151123"/>
                  </a:lnTo>
                  <a:lnTo>
                    <a:pt x="174068" y="150934"/>
                  </a:lnTo>
                  <a:close/>
                  <a:moveTo>
                    <a:pt x="176153" y="151123"/>
                  </a:moveTo>
                  <a:lnTo>
                    <a:pt x="176153" y="151313"/>
                  </a:lnTo>
                  <a:lnTo>
                    <a:pt x="175964" y="151502"/>
                  </a:lnTo>
                  <a:lnTo>
                    <a:pt x="175774" y="151313"/>
                  </a:lnTo>
                  <a:lnTo>
                    <a:pt x="176153" y="151123"/>
                  </a:lnTo>
                  <a:close/>
                  <a:moveTo>
                    <a:pt x="177670" y="151123"/>
                  </a:moveTo>
                  <a:lnTo>
                    <a:pt x="177860" y="151313"/>
                  </a:lnTo>
                  <a:lnTo>
                    <a:pt x="176912" y="151692"/>
                  </a:lnTo>
                  <a:lnTo>
                    <a:pt x="177481" y="151123"/>
                  </a:lnTo>
                  <a:close/>
                  <a:moveTo>
                    <a:pt x="181083" y="151123"/>
                  </a:moveTo>
                  <a:lnTo>
                    <a:pt x="180515" y="151692"/>
                  </a:lnTo>
                  <a:lnTo>
                    <a:pt x="179756" y="151692"/>
                  </a:lnTo>
                  <a:lnTo>
                    <a:pt x="181083" y="151123"/>
                  </a:lnTo>
                  <a:close/>
                  <a:moveTo>
                    <a:pt x="39251" y="151692"/>
                  </a:moveTo>
                  <a:lnTo>
                    <a:pt x="40199" y="151882"/>
                  </a:lnTo>
                  <a:lnTo>
                    <a:pt x="40010" y="151882"/>
                  </a:lnTo>
                  <a:lnTo>
                    <a:pt x="39251" y="151692"/>
                  </a:lnTo>
                  <a:close/>
                  <a:moveTo>
                    <a:pt x="172930" y="151502"/>
                  </a:moveTo>
                  <a:lnTo>
                    <a:pt x="172740" y="151692"/>
                  </a:lnTo>
                  <a:lnTo>
                    <a:pt x="172361" y="151882"/>
                  </a:lnTo>
                  <a:lnTo>
                    <a:pt x="172551" y="151692"/>
                  </a:lnTo>
                  <a:lnTo>
                    <a:pt x="172930" y="151502"/>
                  </a:lnTo>
                  <a:close/>
                  <a:moveTo>
                    <a:pt x="177101" y="151882"/>
                  </a:moveTo>
                  <a:lnTo>
                    <a:pt x="176722" y="152071"/>
                  </a:lnTo>
                  <a:lnTo>
                    <a:pt x="176722" y="151882"/>
                  </a:lnTo>
                  <a:close/>
                  <a:moveTo>
                    <a:pt x="11378" y="151313"/>
                  </a:moveTo>
                  <a:lnTo>
                    <a:pt x="12326" y="152261"/>
                  </a:lnTo>
                  <a:lnTo>
                    <a:pt x="12136" y="152261"/>
                  </a:lnTo>
                  <a:lnTo>
                    <a:pt x="11188" y="151502"/>
                  </a:lnTo>
                  <a:lnTo>
                    <a:pt x="11378" y="151313"/>
                  </a:lnTo>
                  <a:close/>
                  <a:moveTo>
                    <a:pt x="18014" y="151882"/>
                  </a:moveTo>
                  <a:lnTo>
                    <a:pt x="19152" y="152450"/>
                  </a:lnTo>
                  <a:lnTo>
                    <a:pt x="19152" y="152640"/>
                  </a:lnTo>
                  <a:lnTo>
                    <a:pt x="18962" y="152640"/>
                  </a:lnTo>
                  <a:lnTo>
                    <a:pt x="18583" y="152450"/>
                  </a:lnTo>
                  <a:lnTo>
                    <a:pt x="18014" y="151882"/>
                  </a:lnTo>
                  <a:close/>
                  <a:moveTo>
                    <a:pt x="47405" y="152450"/>
                  </a:moveTo>
                  <a:lnTo>
                    <a:pt x="47784" y="152640"/>
                  </a:lnTo>
                  <a:lnTo>
                    <a:pt x="48353" y="152830"/>
                  </a:lnTo>
                  <a:lnTo>
                    <a:pt x="47784" y="152830"/>
                  </a:lnTo>
                  <a:lnTo>
                    <a:pt x="47405" y="152640"/>
                  </a:lnTo>
                  <a:lnTo>
                    <a:pt x="47405" y="152450"/>
                  </a:lnTo>
                  <a:close/>
                  <a:moveTo>
                    <a:pt x="174447" y="152640"/>
                  </a:moveTo>
                  <a:lnTo>
                    <a:pt x="174257" y="152830"/>
                  </a:lnTo>
                  <a:lnTo>
                    <a:pt x="174257" y="152640"/>
                  </a:lnTo>
                  <a:close/>
                  <a:moveTo>
                    <a:pt x="44371" y="151502"/>
                  </a:moveTo>
                  <a:lnTo>
                    <a:pt x="45698" y="152071"/>
                  </a:lnTo>
                  <a:lnTo>
                    <a:pt x="44940" y="151882"/>
                  </a:lnTo>
                  <a:lnTo>
                    <a:pt x="44750" y="152071"/>
                  </a:lnTo>
                  <a:lnTo>
                    <a:pt x="45319" y="152450"/>
                  </a:lnTo>
                  <a:lnTo>
                    <a:pt x="45509" y="152640"/>
                  </a:lnTo>
                  <a:lnTo>
                    <a:pt x="44371" y="152450"/>
                  </a:lnTo>
                  <a:lnTo>
                    <a:pt x="45319" y="152830"/>
                  </a:lnTo>
                  <a:lnTo>
                    <a:pt x="45129" y="152830"/>
                  </a:lnTo>
                  <a:lnTo>
                    <a:pt x="45698" y="152972"/>
                  </a:lnTo>
                  <a:lnTo>
                    <a:pt x="45698" y="152972"/>
                  </a:lnTo>
                  <a:lnTo>
                    <a:pt x="44560" y="152830"/>
                  </a:lnTo>
                  <a:lnTo>
                    <a:pt x="43802" y="152450"/>
                  </a:lnTo>
                  <a:lnTo>
                    <a:pt x="43233" y="152261"/>
                  </a:lnTo>
                  <a:lnTo>
                    <a:pt x="43802" y="152261"/>
                  </a:lnTo>
                  <a:lnTo>
                    <a:pt x="43992" y="152071"/>
                  </a:lnTo>
                  <a:lnTo>
                    <a:pt x="44181" y="151882"/>
                  </a:lnTo>
                  <a:lnTo>
                    <a:pt x="44181" y="151692"/>
                  </a:lnTo>
                  <a:lnTo>
                    <a:pt x="44371" y="151502"/>
                  </a:lnTo>
                  <a:close/>
                  <a:moveTo>
                    <a:pt x="48732" y="153019"/>
                  </a:moveTo>
                  <a:lnTo>
                    <a:pt x="49490" y="153209"/>
                  </a:lnTo>
                  <a:lnTo>
                    <a:pt x="48542" y="153209"/>
                  </a:lnTo>
                  <a:lnTo>
                    <a:pt x="48542" y="153019"/>
                  </a:lnTo>
                  <a:close/>
                  <a:moveTo>
                    <a:pt x="12705" y="151882"/>
                  </a:moveTo>
                  <a:lnTo>
                    <a:pt x="12895" y="152071"/>
                  </a:lnTo>
                  <a:lnTo>
                    <a:pt x="13274" y="152640"/>
                  </a:lnTo>
                  <a:lnTo>
                    <a:pt x="13464" y="153019"/>
                  </a:lnTo>
                  <a:lnTo>
                    <a:pt x="13464" y="153399"/>
                  </a:lnTo>
                  <a:lnTo>
                    <a:pt x="13084" y="153209"/>
                  </a:lnTo>
                  <a:lnTo>
                    <a:pt x="12705" y="152830"/>
                  </a:lnTo>
                  <a:lnTo>
                    <a:pt x="12516" y="152261"/>
                  </a:lnTo>
                  <a:lnTo>
                    <a:pt x="12516" y="151882"/>
                  </a:lnTo>
                  <a:close/>
                  <a:moveTo>
                    <a:pt x="14032" y="152261"/>
                  </a:moveTo>
                  <a:lnTo>
                    <a:pt x="15360" y="153399"/>
                  </a:lnTo>
                  <a:lnTo>
                    <a:pt x="14601" y="152830"/>
                  </a:lnTo>
                  <a:lnTo>
                    <a:pt x="14222" y="152640"/>
                  </a:lnTo>
                  <a:lnTo>
                    <a:pt x="14032" y="152261"/>
                  </a:lnTo>
                  <a:close/>
                  <a:moveTo>
                    <a:pt x="47594" y="153209"/>
                  </a:moveTo>
                  <a:lnTo>
                    <a:pt x="47784" y="153399"/>
                  </a:lnTo>
                  <a:lnTo>
                    <a:pt x="47405" y="153209"/>
                  </a:lnTo>
                  <a:close/>
                  <a:moveTo>
                    <a:pt x="171792" y="153209"/>
                  </a:moveTo>
                  <a:lnTo>
                    <a:pt x="171603" y="153399"/>
                  </a:lnTo>
                  <a:lnTo>
                    <a:pt x="171413" y="153399"/>
                  </a:lnTo>
                  <a:lnTo>
                    <a:pt x="171413" y="153209"/>
                  </a:lnTo>
                  <a:close/>
                  <a:moveTo>
                    <a:pt x="50628" y="153399"/>
                  </a:moveTo>
                  <a:lnTo>
                    <a:pt x="50628" y="153588"/>
                  </a:lnTo>
                  <a:lnTo>
                    <a:pt x="50249" y="153588"/>
                  </a:lnTo>
                  <a:lnTo>
                    <a:pt x="50439" y="153399"/>
                  </a:lnTo>
                  <a:close/>
                  <a:moveTo>
                    <a:pt x="47784" y="153588"/>
                  </a:moveTo>
                  <a:lnTo>
                    <a:pt x="47784" y="153778"/>
                  </a:lnTo>
                  <a:lnTo>
                    <a:pt x="47594" y="153588"/>
                  </a:lnTo>
                  <a:close/>
                  <a:moveTo>
                    <a:pt x="48542" y="153209"/>
                  </a:moveTo>
                  <a:lnTo>
                    <a:pt x="49870" y="153588"/>
                  </a:lnTo>
                  <a:lnTo>
                    <a:pt x="50249" y="153778"/>
                  </a:lnTo>
                  <a:lnTo>
                    <a:pt x="50249" y="153967"/>
                  </a:lnTo>
                  <a:lnTo>
                    <a:pt x="50249" y="154157"/>
                  </a:lnTo>
                  <a:lnTo>
                    <a:pt x="49301" y="153778"/>
                  </a:lnTo>
                  <a:lnTo>
                    <a:pt x="48542" y="153209"/>
                  </a:lnTo>
                  <a:close/>
                  <a:moveTo>
                    <a:pt x="52714" y="153588"/>
                  </a:moveTo>
                  <a:lnTo>
                    <a:pt x="52904" y="153778"/>
                  </a:lnTo>
                  <a:lnTo>
                    <a:pt x="53093" y="154157"/>
                  </a:lnTo>
                  <a:lnTo>
                    <a:pt x="51766" y="153967"/>
                  </a:lnTo>
                  <a:lnTo>
                    <a:pt x="51576" y="153778"/>
                  </a:lnTo>
                  <a:lnTo>
                    <a:pt x="51576" y="153778"/>
                  </a:lnTo>
                  <a:lnTo>
                    <a:pt x="52145" y="153967"/>
                  </a:lnTo>
                  <a:lnTo>
                    <a:pt x="52524" y="153588"/>
                  </a:lnTo>
                  <a:close/>
                  <a:moveTo>
                    <a:pt x="175585" y="153778"/>
                  </a:moveTo>
                  <a:lnTo>
                    <a:pt x="175585" y="153967"/>
                  </a:lnTo>
                  <a:lnTo>
                    <a:pt x="175585" y="154157"/>
                  </a:lnTo>
                  <a:lnTo>
                    <a:pt x="174826" y="154157"/>
                  </a:lnTo>
                  <a:lnTo>
                    <a:pt x="175585" y="153778"/>
                  </a:lnTo>
                  <a:close/>
                  <a:moveTo>
                    <a:pt x="16687" y="153209"/>
                  </a:moveTo>
                  <a:lnTo>
                    <a:pt x="16877" y="153399"/>
                  </a:lnTo>
                  <a:lnTo>
                    <a:pt x="17635" y="154347"/>
                  </a:lnTo>
                  <a:lnTo>
                    <a:pt x="16877" y="153588"/>
                  </a:lnTo>
                  <a:lnTo>
                    <a:pt x="16687" y="153209"/>
                  </a:lnTo>
                  <a:close/>
                  <a:moveTo>
                    <a:pt x="47405" y="154157"/>
                  </a:moveTo>
                  <a:lnTo>
                    <a:pt x="47215" y="154347"/>
                  </a:lnTo>
                  <a:lnTo>
                    <a:pt x="47215" y="154157"/>
                  </a:lnTo>
                  <a:close/>
                  <a:moveTo>
                    <a:pt x="52524" y="154347"/>
                  </a:moveTo>
                  <a:lnTo>
                    <a:pt x="53283" y="154536"/>
                  </a:lnTo>
                  <a:lnTo>
                    <a:pt x="53093" y="154536"/>
                  </a:lnTo>
                  <a:lnTo>
                    <a:pt x="52524" y="154347"/>
                  </a:lnTo>
                  <a:close/>
                  <a:moveTo>
                    <a:pt x="19342" y="153209"/>
                  </a:moveTo>
                  <a:lnTo>
                    <a:pt x="20100" y="153588"/>
                  </a:lnTo>
                  <a:lnTo>
                    <a:pt x="20859" y="154347"/>
                  </a:lnTo>
                  <a:lnTo>
                    <a:pt x="21048" y="154536"/>
                  </a:lnTo>
                  <a:lnTo>
                    <a:pt x="20859" y="154726"/>
                  </a:lnTo>
                  <a:lnTo>
                    <a:pt x="18962" y="153399"/>
                  </a:lnTo>
                  <a:lnTo>
                    <a:pt x="19152" y="153209"/>
                  </a:lnTo>
                  <a:close/>
                  <a:moveTo>
                    <a:pt x="46646" y="154536"/>
                  </a:moveTo>
                  <a:lnTo>
                    <a:pt x="46646" y="154726"/>
                  </a:lnTo>
                  <a:lnTo>
                    <a:pt x="46457" y="154726"/>
                  </a:lnTo>
                  <a:lnTo>
                    <a:pt x="46457" y="154536"/>
                  </a:lnTo>
                  <a:close/>
                  <a:moveTo>
                    <a:pt x="55369" y="154536"/>
                  </a:moveTo>
                  <a:lnTo>
                    <a:pt x="55748" y="154726"/>
                  </a:lnTo>
                  <a:lnTo>
                    <a:pt x="54989" y="154726"/>
                  </a:lnTo>
                  <a:lnTo>
                    <a:pt x="54989" y="154536"/>
                  </a:lnTo>
                  <a:close/>
                  <a:moveTo>
                    <a:pt x="56506" y="154536"/>
                  </a:moveTo>
                  <a:lnTo>
                    <a:pt x="56506" y="154726"/>
                  </a:lnTo>
                  <a:lnTo>
                    <a:pt x="56317" y="154536"/>
                  </a:lnTo>
                  <a:close/>
                  <a:moveTo>
                    <a:pt x="175395" y="154157"/>
                  </a:moveTo>
                  <a:lnTo>
                    <a:pt x="174636" y="154726"/>
                  </a:lnTo>
                  <a:lnTo>
                    <a:pt x="174447" y="154536"/>
                  </a:lnTo>
                  <a:lnTo>
                    <a:pt x="174636" y="154536"/>
                  </a:lnTo>
                  <a:lnTo>
                    <a:pt x="175395" y="154157"/>
                  </a:lnTo>
                  <a:close/>
                  <a:moveTo>
                    <a:pt x="170655" y="154726"/>
                  </a:moveTo>
                  <a:lnTo>
                    <a:pt x="170086" y="154915"/>
                  </a:lnTo>
                  <a:lnTo>
                    <a:pt x="170086" y="154726"/>
                  </a:lnTo>
                  <a:close/>
                  <a:moveTo>
                    <a:pt x="53852" y="154726"/>
                  </a:moveTo>
                  <a:lnTo>
                    <a:pt x="54800" y="155105"/>
                  </a:lnTo>
                  <a:lnTo>
                    <a:pt x="54420" y="155105"/>
                  </a:lnTo>
                  <a:lnTo>
                    <a:pt x="53662" y="154915"/>
                  </a:lnTo>
                  <a:lnTo>
                    <a:pt x="53662" y="154726"/>
                  </a:lnTo>
                  <a:close/>
                  <a:moveTo>
                    <a:pt x="105806" y="154726"/>
                  </a:moveTo>
                  <a:lnTo>
                    <a:pt x="106185" y="154915"/>
                  </a:lnTo>
                  <a:lnTo>
                    <a:pt x="105806" y="154915"/>
                  </a:lnTo>
                  <a:lnTo>
                    <a:pt x="105048" y="155105"/>
                  </a:lnTo>
                  <a:lnTo>
                    <a:pt x="105048" y="154915"/>
                  </a:lnTo>
                  <a:lnTo>
                    <a:pt x="105806" y="154726"/>
                  </a:lnTo>
                  <a:close/>
                  <a:moveTo>
                    <a:pt x="168379" y="155105"/>
                  </a:moveTo>
                  <a:lnTo>
                    <a:pt x="167621" y="155295"/>
                  </a:lnTo>
                  <a:lnTo>
                    <a:pt x="167621" y="155295"/>
                  </a:lnTo>
                  <a:lnTo>
                    <a:pt x="168000" y="155105"/>
                  </a:lnTo>
                  <a:close/>
                  <a:moveTo>
                    <a:pt x="12895" y="153588"/>
                  </a:moveTo>
                  <a:lnTo>
                    <a:pt x="14412" y="154726"/>
                  </a:lnTo>
                  <a:lnTo>
                    <a:pt x="14791" y="155105"/>
                  </a:lnTo>
                  <a:lnTo>
                    <a:pt x="14791" y="155295"/>
                  </a:lnTo>
                  <a:lnTo>
                    <a:pt x="14222" y="155105"/>
                  </a:lnTo>
                  <a:lnTo>
                    <a:pt x="13464" y="154347"/>
                  </a:lnTo>
                  <a:lnTo>
                    <a:pt x="12895" y="153588"/>
                  </a:lnTo>
                  <a:close/>
                  <a:moveTo>
                    <a:pt x="56696" y="154915"/>
                  </a:moveTo>
                  <a:lnTo>
                    <a:pt x="56885" y="155105"/>
                  </a:lnTo>
                  <a:lnTo>
                    <a:pt x="57075" y="155295"/>
                  </a:lnTo>
                  <a:lnTo>
                    <a:pt x="56506" y="155295"/>
                  </a:lnTo>
                  <a:lnTo>
                    <a:pt x="56127" y="155105"/>
                  </a:lnTo>
                  <a:lnTo>
                    <a:pt x="56696" y="154915"/>
                  </a:lnTo>
                  <a:close/>
                  <a:moveTo>
                    <a:pt x="171792" y="154536"/>
                  </a:moveTo>
                  <a:lnTo>
                    <a:pt x="171223" y="155295"/>
                  </a:lnTo>
                  <a:lnTo>
                    <a:pt x="170655" y="155295"/>
                  </a:lnTo>
                  <a:lnTo>
                    <a:pt x="169706" y="155484"/>
                  </a:lnTo>
                  <a:lnTo>
                    <a:pt x="169706" y="155484"/>
                  </a:lnTo>
                  <a:lnTo>
                    <a:pt x="171603" y="154536"/>
                  </a:lnTo>
                  <a:close/>
                  <a:moveTo>
                    <a:pt x="172361" y="154915"/>
                  </a:moveTo>
                  <a:lnTo>
                    <a:pt x="172740" y="155105"/>
                  </a:lnTo>
                  <a:lnTo>
                    <a:pt x="171034" y="155674"/>
                  </a:lnTo>
                  <a:lnTo>
                    <a:pt x="171034" y="155674"/>
                  </a:lnTo>
                  <a:lnTo>
                    <a:pt x="171603" y="155105"/>
                  </a:lnTo>
                  <a:lnTo>
                    <a:pt x="171982" y="154915"/>
                  </a:lnTo>
                  <a:close/>
                  <a:moveTo>
                    <a:pt x="59161" y="155484"/>
                  </a:moveTo>
                  <a:lnTo>
                    <a:pt x="58971" y="155674"/>
                  </a:lnTo>
                  <a:lnTo>
                    <a:pt x="58782" y="155674"/>
                  </a:lnTo>
                  <a:lnTo>
                    <a:pt x="58782" y="155484"/>
                  </a:lnTo>
                  <a:close/>
                  <a:moveTo>
                    <a:pt x="19342" y="155674"/>
                  </a:moveTo>
                  <a:lnTo>
                    <a:pt x="19152" y="155864"/>
                  </a:lnTo>
                  <a:lnTo>
                    <a:pt x="19152" y="155674"/>
                  </a:lnTo>
                  <a:close/>
                  <a:moveTo>
                    <a:pt x="19531" y="154726"/>
                  </a:moveTo>
                  <a:lnTo>
                    <a:pt x="20479" y="155295"/>
                  </a:lnTo>
                  <a:lnTo>
                    <a:pt x="20859" y="155484"/>
                  </a:lnTo>
                  <a:lnTo>
                    <a:pt x="21238" y="155864"/>
                  </a:lnTo>
                  <a:lnTo>
                    <a:pt x="19531" y="154726"/>
                  </a:lnTo>
                  <a:close/>
                  <a:moveTo>
                    <a:pt x="55558" y="155674"/>
                  </a:moveTo>
                  <a:lnTo>
                    <a:pt x="56506" y="155864"/>
                  </a:lnTo>
                  <a:lnTo>
                    <a:pt x="55558" y="155864"/>
                  </a:lnTo>
                  <a:lnTo>
                    <a:pt x="55558" y="155674"/>
                  </a:lnTo>
                  <a:close/>
                  <a:moveTo>
                    <a:pt x="63332" y="155674"/>
                  </a:moveTo>
                  <a:lnTo>
                    <a:pt x="63143" y="155864"/>
                  </a:lnTo>
                  <a:lnTo>
                    <a:pt x="63143" y="155674"/>
                  </a:lnTo>
                  <a:close/>
                  <a:moveTo>
                    <a:pt x="15170" y="154347"/>
                  </a:moveTo>
                  <a:lnTo>
                    <a:pt x="15739" y="154726"/>
                  </a:lnTo>
                  <a:lnTo>
                    <a:pt x="16497" y="156053"/>
                  </a:lnTo>
                  <a:lnTo>
                    <a:pt x="15739" y="155484"/>
                  </a:lnTo>
                  <a:lnTo>
                    <a:pt x="15170" y="155105"/>
                  </a:lnTo>
                  <a:lnTo>
                    <a:pt x="14601" y="154726"/>
                  </a:lnTo>
                  <a:lnTo>
                    <a:pt x="14412" y="154347"/>
                  </a:lnTo>
                  <a:close/>
                  <a:moveTo>
                    <a:pt x="172551" y="155674"/>
                  </a:moveTo>
                  <a:lnTo>
                    <a:pt x="171413" y="156053"/>
                  </a:lnTo>
                  <a:lnTo>
                    <a:pt x="171413" y="155864"/>
                  </a:lnTo>
                  <a:lnTo>
                    <a:pt x="171603" y="155674"/>
                  </a:lnTo>
                  <a:close/>
                  <a:moveTo>
                    <a:pt x="24082" y="155864"/>
                  </a:moveTo>
                  <a:lnTo>
                    <a:pt x="24272" y="156053"/>
                  </a:lnTo>
                  <a:lnTo>
                    <a:pt x="24272" y="156243"/>
                  </a:lnTo>
                  <a:lnTo>
                    <a:pt x="24082" y="156053"/>
                  </a:lnTo>
                  <a:lnTo>
                    <a:pt x="24082" y="155864"/>
                  </a:lnTo>
                  <a:close/>
                  <a:moveTo>
                    <a:pt x="55937" y="156053"/>
                  </a:moveTo>
                  <a:lnTo>
                    <a:pt x="56885" y="156243"/>
                  </a:lnTo>
                  <a:lnTo>
                    <a:pt x="56696" y="156432"/>
                  </a:lnTo>
                  <a:lnTo>
                    <a:pt x="56506" y="156432"/>
                  </a:lnTo>
                  <a:lnTo>
                    <a:pt x="55937" y="156053"/>
                  </a:lnTo>
                  <a:close/>
                  <a:moveTo>
                    <a:pt x="61815" y="156243"/>
                  </a:moveTo>
                  <a:lnTo>
                    <a:pt x="61626" y="156432"/>
                  </a:lnTo>
                  <a:lnTo>
                    <a:pt x="60867" y="156432"/>
                  </a:lnTo>
                  <a:lnTo>
                    <a:pt x="61436" y="156243"/>
                  </a:lnTo>
                  <a:close/>
                  <a:moveTo>
                    <a:pt x="71675" y="156243"/>
                  </a:moveTo>
                  <a:lnTo>
                    <a:pt x="72055" y="156432"/>
                  </a:lnTo>
                  <a:lnTo>
                    <a:pt x="73003" y="156432"/>
                  </a:lnTo>
                  <a:lnTo>
                    <a:pt x="73003" y="156243"/>
                  </a:lnTo>
                  <a:close/>
                  <a:moveTo>
                    <a:pt x="170275" y="155674"/>
                  </a:moveTo>
                  <a:lnTo>
                    <a:pt x="170086" y="155864"/>
                  </a:lnTo>
                  <a:lnTo>
                    <a:pt x="169138" y="156432"/>
                  </a:lnTo>
                  <a:lnTo>
                    <a:pt x="169138" y="156243"/>
                  </a:lnTo>
                  <a:lnTo>
                    <a:pt x="169896" y="155864"/>
                  </a:lnTo>
                  <a:lnTo>
                    <a:pt x="170275" y="155674"/>
                  </a:lnTo>
                  <a:close/>
                  <a:moveTo>
                    <a:pt x="85897" y="156243"/>
                  </a:moveTo>
                  <a:lnTo>
                    <a:pt x="86037" y="156454"/>
                  </a:lnTo>
                  <a:lnTo>
                    <a:pt x="86037" y="156454"/>
                  </a:lnTo>
                  <a:lnTo>
                    <a:pt x="86465" y="156439"/>
                  </a:lnTo>
                  <a:lnTo>
                    <a:pt x="86465" y="156439"/>
                  </a:lnTo>
                  <a:lnTo>
                    <a:pt x="86465" y="156432"/>
                  </a:lnTo>
                  <a:lnTo>
                    <a:pt x="85897" y="156243"/>
                  </a:lnTo>
                  <a:close/>
                  <a:moveTo>
                    <a:pt x="65797" y="156243"/>
                  </a:moveTo>
                  <a:lnTo>
                    <a:pt x="66177" y="156432"/>
                  </a:lnTo>
                  <a:lnTo>
                    <a:pt x="66556" y="156432"/>
                  </a:lnTo>
                  <a:lnTo>
                    <a:pt x="66177" y="156622"/>
                  </a:lnTo>
                  <a:lnTo>
                    <a:pt x="65229" y="156622"/>
                  </a:lnTo>
                  <a:lnTo>
                    <a:pt x="64280" y="156243"/>
                  </a:lnTo>
                  <a:close/>
                  <a:moveTo>
                    <a:pt x="71107" y="156432"/>
                  </a:moveTo>
                  <a:lnTo>
                    <a:pt x="71107" y="156622"/>
                  </a:lnTo>
                  <a:lnTo>
                    <a:pt x="70538" y="156622"/>
                  </a:lnTo>
                  <a:lnTo>
                    <a:pt x="70348" y="156432"/>
                  </a:lnTo>
                  <a:close/>
                  <a:moveTo>
                    <a:pt x="165345" y="156432"/>
                  </a:moveTo>
                  <a:lnTo>
                    <a:pt x="165345" y="156622"/>
                  </a:lnTo>
                  <a:lnTo>
                    <a:pt x="165156" y="156812"/>
                  </a:lnTo>
                  <a:lnTo>
                    <a:pt x="165156" y="156812"/>
                  </a:lnTo>
                  <a:lnTo>
                    <a:pt x="165345" y="156432"/>
                  </a:lnTo>
                  <a:close/>
                  <a:moveTo>
                    <a:pt x="69210" y="156622"/>
                  </a:moveTo>
                  <a:lnTo>
                    <a:pt x="69210" y="156812"/>
                  </a:lnTo>
                  <a:lnTo>
                    <a:pt x="69021" y="156812"/>
                  </a:lnTo>
                  <a:lnTo>
                    <a:pt x="69021" y="156622"/>
                  </a:lnTo>
                  <a:close/>
                  <a:moveTo>
                    <a:pt x="81915" y="156622"/>
                  </a:moveTo>
                  <a:lnTo>
                    <a:pt x="81915" y="156812"/>
                  </a:lnTo>
                  <a:lnTo>
                    <a:pt x="81725" y="156812"/>
                  </a:lnTo>
                  <a:lnTo>
                    <a:pt x="81725" y="156622"/>
                  </a:lnTo>
                  <a:close/>
                  <a:moveTo>
                    <a:pt x="95377" y="156622"/>
                  </a:moveTo>
                  <a:lnTo>
                    <a:pt x="95377" y="156812"/>
                  </a:lnTo>
                  <a:lnTo>
                    <a:pt x="95188" y="156812"/>
                  </a:lnTo>
                  <a:lnTo>
                    <a:pt x="94998" y="156622"/>
                  </a:lnTo>
                  <a:close/>
                  <a:moveTo>
                    <a:pt x="164776" y="156622"/>
                  </a:moveTo>
                  <a:lnTo>
                    <a:pt x="164397" y="156812"/>
                  </a:lnTo>
                  <a:lnTo>
                    <a:pt x="163828" y="156812"/>
                  </a:lnTo>
                  <a:lnTo>
                    <a:pt x="164776" y="156622"/>
                  </a:lnTo>
                  <a:close/>
                  <a:moveTo>
                    <a:pt x="167810" y="156243"/>
                  </a:moveTo>
                  <a:lnTo>
                    <a:pt x="167810" y="156432"/>
                  </a:lnTo>
                  <a:lnTo>
                    <a:pt x="167621" y="156622"/>
                  </a:lnTo>
                  <a:lnTo>
                    <a:pt x="166862" y="156812"/>
                  </a:lnTo>
                  <a:lnTo>
                    <a:pt x="167810" y="156243"/>
                  </a:lnTo>
                  <a:close/>
                  <a:moveTo>
                    <a:pt x="21048" y="156812"/>
                  </a:moveTo>
                  <a:lnTo>
                    <a:pt x="20859" y="157001"/>
                  </a:lnTo>
                  <a:lnTo>
                    <a:pt x="20859" y="156812"/>
                  </a:lnTo>
                  <a:close/>
                  <a:moveTo>
                    <a:pt x="68262" y="156812"/>
                  </a:moveTo>
                  <a:lnTo>
                    <a:pt x="68262" y="157001"/>
                  </a:lnTo>
                  <a:lnTo>
                    <a:pt x="68073" y="157001"/>
                  </a:lnTo>
                  <a:lnTo>
                    <a:pt x="68073" y="156812"/>
                  </a:lnTo>
                  <a:close/>
                  <a:moveTo>
                    <a:pt x="75657" y="157001"/>
                  </a:moveTo>
                  <a:lnTo>
                    <a:pt x="76795" y="157191"/>
                  </a:lnTo>
                  <a:lnTo>
                    <a:pt x="74709" y="157191"/>
                  </a:lnTo>
                  <a:lnTo>
                    <a:pt x="75278" y="157001"/>
                  </a:lnTo>
                  <a:close/>
                  <a:moveTo>
                    <a:pt x="163260" y="156812"/>
                  </a:moveTo>
                  <a:lnTo>
                    <a:pt x="162880" y="157191"/>
                  </a:lnTo>
                  <a:lnTo>
                    <a:pt x="162501" y="157001"/>
                  </a:lnTo>
                  <a:lnTo>
                    <a:pt x="162501" y="156812"/>
                  </a:lnTo>
                  <a:close/>
                  <a:moveTo>
                    <a:pt x="21427" y="156812"/>
                  </a:moveTo>
                  <a:lnTo>
                    <a:pt x="21807" y="157001"/>
                  </a:lnTo>
                  <a:lnTo>
                    <a:pt x="22186" y="157380"/>
                  </a:lnTo>
                  <a:lnTo>
                    <a:pt x="21807" y="157191"/>
                  </a:lnTo>
                  <a:lnTo>
                    <a:pt x="21427" y="156812"/>
                  </a:lnTo>
                  <a:close/>
                  <a:moveTo>
                    <a:pt x="22376" y="156053"/>
                  </a:moveTo>
                  <a:lnTo>
                    <a:pt x="23513" y="157001"/>
                  </a:lnTo>
                  <a:lnTo>
                    <a:pt x="23892" y="157380"/>
                  </a:lnTo>
                  <a:lnTo>
                    <a:pt x="23703" y="157380"/>
                  </a:lnTo>
                  <a:lnTo>
                    <a:pt x="23134" y="157001"/>
                  </a:lnTo>
                  <a:lnTo>
                    <a:pt x="22376" y="156053"/>
                  </a:lnTo>
                  <a:close/>
                  <a:moveTo>
                    <a:pt x="73761" y="157191"/>
                  </a:moveTo>
                  <a:lnTo>
                    <a:pt x="73572" y="157380"/>
                  </a:lnTo>
                  <a:lnTo>
                    <a:pt x="73382" y="157380"/>
                  </a:lnTo>
                  <a:lnTo>
                    <a:pt x="73382" y="157191"/>
                  </a:lnTo>
                  <a:close/>
                  <a:moveTo>
                    <a:pt x="77743" y="157191"/>
                  </a:moveTo>
                  <a:lnTo>
                    <a:pt x="77933" y="157380"/>
                  </a:lnTo>
                  <a:lnTo>
                    <a:pt x="77554" y="157380"/>
                  </a:lnTo>
                  <a:lnTo>
                    <a:pt x="77554" y="157191"/>
                  </a:lnTo>
                  <a:close/>
                  <a:moveTo>
                    <a:pt x="84190" y="157191"/>
                  </a:moveTo>
                  <a:lnTo>
                    <a:pt x="86655" y="157380"/>
                  </a:lnTo>
                  <a:lnTo>
                    <a:pt x="87793" y="157570"/>
                  </a:lnTo>
                  <a:lnTo>
                    <a:pt x="87793" y="157570"/>
                  </a:lnTo>
                  <a:lnTo>
                    <a:pt x="85897" y="157380"/>
                  </a:lnTo>
                  <a:lnTo>
                    <a:pt x="84949" y="157380"/>
                  </a:lnTo>
                  <a:lnTo>
                    <a:pt x="84190" y="157191"/>
                  </a:lnTo>
                  <a:close/>
                  <a:moveTo>
                    <a:pt x="23513" y="157380"/>
                  </a:moveTo>
                  <a:lnTo>
                    <a:pt x="23513" y="157570"/>
                  </a:lnTo>
                  <a:lnTo>
                    <a:pt x="23324" y="157570"/>
                  </a:lnTo>
                  <a:lnTo>
                    <a:pt x="23134" y="157380"/>
                  </a:lnTo>
                  <a:close/>
                  <a:moveTo>
                    <a:pt x="24651" y="157001"/>
                  </a:moveTo>
                  <a:lnTo>
                    <a:pt x="24841" y="157191"/>
                  </a:lnTo>
                  <a:lnTo>
                    <a:pt x="25409" y="157570"/>
                  </a:lnTo>
                  <a:lnTo>
                    <a:pt x="24461" y="157191"/>
                  </a:lnTo>
                  <a:lnTo>
                    <a:pt x="24651" y="157001"/>
                  </a:lnTo>
                  <a:close/>
                  <a:moveTo>
                    <a:pt x="76037" y="157380"/>
                  </a:moveTo>
                  <a:lnTo>
                    <a:pt x="76605" y="157570"/>
                  </a:lnTo>
                  <a:lnTo>
                    <a:pt x="77743" y="157570"/>
                  </a:lnTo>
                  <a:lnTo>
                    <a:pt x="78312" y="157760"/>
                  </a:lnTo>
                  <a:lnTo>
                    <a:pt x="76795" y="157760"/>
                  </a:lnTo>
                  <a:lnTo>
                    <a:pt x="75278" y="157570"/>
                  </a:lnTo>
                  <a:lnTo>
                    <a:pt x="74709" y="157380"/>
                  </a:lnTo>
                  <a:close/>
                  <a:moveTo>
                    <a:pt x="81535" y="156812"/>
                  </a:moveTo>
                  <a:lnTo>
                    <a:pt x="82484" y="157001"/>
                  </a:lnTo>
                  <a:lnTo>
                    <a:pt x="83432" y="157380"/>
                  </a:lnTo>
                  <a:lnTo>
                    <a:pt x="82484" y="157380"/>
                  </a:lnTo>
                  <a:lnTo>
                    <a:pt x="81346" y="157760"/>
                  </a:lnTo>
                  <a:lnTo>
                    <a:pt x="80967" y="157760"/>
                  </a:lnTo>
                  <a:lnTo>
                    <a:pt x="80777" y="157380"/>
                  </a:lnTo>
                  <a:lnTo>
                    <a:pt x="80777" y="157001"/>
                  </a:lnTo>
                  <a:lnTo>
                    <a:pt x="80967" y="156812"/>
                  </a:lnTo>
                  <a:close/>
                  <a:moveTo>
                    <a:pt x="88930" y="157570"/>
                  </a:moveTo>
                  <a:lnTo>
                    <a:pt x="88930" y="157760"/>
                  </a:lnTo>
                  <a:lnTo>
                    <a:pt x="88741" y="157760"/>
                  </a:lnTo>
                  <a:lnTo>
                    <a:pt x="88551" y="157570"/>
                  </a:lnTo>
                  <a:close/>
                  <a:moveTo>
                    <a:pt x="90447" y="157191"/>
                  </a:moveTo>
                  <a:lnTo>
                    <a:pt x="91585" y="157380"/>
                  </a:lnTo>
                  <a:lnTo>
                    <a:pt x="91964" y="157570"/>
                  </a:lnTo>
                  <a:lnTo>
                    <a:pt x="91775" y="157760"/>
                  </a:lnTo>
                  <a:lnTo>
                    <a:pt x="90447" y="157380"/>
                  </a:lnTo>
                  <a:lnTo>
                    <a:pt x="90068" y="157760"/>
                  </a:lnTo>
                  <a:lnTo>
                    <a:pt x="89878" y="157760"/>
                  </a:lnTo>
                  <a:lnTo>
                    <a:pt x="89120" y="157380"/>
                  </a:lnTo>
                  <a:lnTo>
                    <a:pt x="89878" y="157191"/>
                  </a:lnTo>
                  <a:close/>
                  <a:moveTo>
                    <a:pt x="161743" y="157570"/>
                  </a:moveTo>
                  <a:lnTo>
                    <a:pt x="161743" y="157760"/>
                  </a:lnTo>
                  <a:lnTo>
                    <a:pt x="161553" y="157760"/>
                  </a:lnTo>
                  <a:lnTo>
                    <a:pt x="161363" y="157570"/>
                  </a:lnTo>
                  <a:close/>
                  <a:moveTo>
                    <a:pt x="79260" y="157760"/>
                  </a:moveTo>
                  <a:lnTo>
                    <a:pt x="79260" y="157949"/>
                  </a:lnTo>
                  <a:lnTo>
                    <a:pt x="78881" y="157949"/>
                  </a:lnTo>
                  <a:lnTo>
                    <a:pt x="79260" y="157760"/>
                  </a:lnTo>
                  <a:close/>
                  <a:moveTo>
                    <a:pt x="78312" y="157949"/>
                  </a:moveTo>
                  <a:lnTo>
                    <a:pt x="78312" y="158139"/>
                  </a:lnTo>
                  <a:lnTo>
                    <a:pt x="77743" y="158139"/>
                  </a:lnTo>
                  <a:lnTo>
                    <a:pt x="78312" y="157949"/>
                  </a:lnTo>
                  <a:close/>
                  <a:moveTo>
                    <a:pt x="17730" y="158234"/>
                  </a:moveTo>
                  <a:lnTo>
                    <a:pt x="17825" y="158329"/>
                  </a:lnTo>
                  <a:lnTo>
                    <a:pt x="17825" y="158329"/>
                  </a:lnTo>
                  <a:lnTo>
                    <a:pt x="17802" y="158284"/>
                  </a:lnTo>
                  <a:lnTo>
                    <a:pt x="17802" y="158284"/>
                  </a:lnTo>
                  <a:lnTo>
                    <a:pt x="17730" y="158234"/>
                  </a:lnTo>
                  <a:close/>
                  <a:moveTo>
                    <a:pt x="75278" y="158139"/>
                  </a:moveTo>
                  <a:lnTo>
                    <a:pt x="75278" y="158329"/>
                  </a:lnTo>
                  <a:lnTo>
                    <a:pt x="75089" y="158329"/>
                  </a:lnTo>
                  <a:lnTo>
                    <a:pt x="75089" y="158139"/>
                  </a:lnTo>
                  <a:close/>
                  <a:moveTo>
                    <a:pt x="76985" y="158139"/>
                  </a:moveTo>
                  <a:lnTo>
                    <a:pt x="76985" y="158329"/>
                  </a:lnTo>
                  <a:lnTo>
                    <a:pt x="76795" y="158329"/>
                  </a:lnTo>
                  <a:lnTo>
                    <a:pt x="76795" y="158139"/>
                  </a:lnTo>
                  <a:close/>
                  <a:moveTo>
                    <a:pt x="80208" y="158139"/>
                  </a:moveTo>
                  <a:lnTo>
                    <a:pt x="80398" y="158329"/>
                  </a:lnTo>
                  <a:lnTo>
                    <a:pt x="80019" y="158329"/>
                  </a:lnTo>
                  <a:lnTo>
                    <a:pt x="80208" y="158139"/>
                  </a:lnTo>
                  <a:close/>
                  <a:moveTo>
                    <a:pt x="19531" y="157949"/>
                  </a:moveTo>
                  <a:lnTo>
                    <a:pt x="20543" y="158455"/>
                  </a:lnTo>
                  <a:lnTo>
                    <a:pt x="20543" y="158455"/>
                  </a:lnTo>
                  <a:lnTo>
                    <a:pt x="20100" y="158139"/>
                  </a:lnTo>
                  <a:lnTo>
                    <a:pt x="19805" y="157949"/>
                  </a:lnTo>
                  <a:close/>
                  <a:moveTo>
                    <a:pt x="76416" y="158329"/>
                  </a:moveTo>
                  <a:lnTo>
                    <a:pt x="76416" y="158518"/>
                  </a:lnTo>
                  <a:lnTo>
                    <a:pt x="76226" y="158518"/>
                  </a:lnTo>
                  <a:lnTo>
                    <a:pt x="76226" y="158329"/>
                  </a:lnTo>
                  <a:close/>
                  <a:moveTo>
                    <a:pt x="21427" y="158518"/>
                  </a:moveTo>
                  <a:lnTo>
                    <a:pt x="21427" y="158708"/>
                  </a:lnTo>
                  <a:lnTo>
                    <a:pt x="21238" y="158518"/>
                  </a:lnTo>
                  <a:close/>
                  <a:moveTo>
                    <a:pt x="78122" y="158518"/>
                  </a:moveTo>
                  <a:lnTo>
                    <a:pt x="79070" y="158708"/>
                  </a:lnTo>
                  <a:lnTo>
                    <a:pt x="77933" y="158708"/>
                  </a:lnTo>
                  <a:lnTo>
                    <a:pt x="77743" y="158518"/>
                  </a:lnTo>
                  <a:close/>
                  <a:moveTo>
                    <a:pt x="83052" y="158518"/>
                  </a:moveTo>
                  <a:lnTo>
                    <a:pt x="82484" y="158708"/>
                  </a:lnTo>
                  <a:lnTo>
                    <a:pt x="81346" y="158518"/>
                  </a:lnTo>
                  <a:close/>
                  <a:moveTo>
                    <a:pt x="22186" y="158518"/>
                  </a:moveTo>
                  <a:lnTo>
                    <a:pt x="22565" y="158897"/>
                  </a:lnTo>
                  <a:lnTo>
                    <a:pt x="21807" y="158708"/>
                  </a:lnTo>
                  <a:lnTo>
                    <a:pt x="21996" y="158518"/>
                  </a:lnTo>
                  <a:close/>
                  <a:moveTo>
                    <a:pt x="26926" y="158708"/>
                  </a:moveTo>
                  <a:lnTo>
                    <a:pt x="26926" y="158897"/>
                  </a:lnTo>
                  <a:lnTo>
                    <a:pt x="26737" y="158708"/>
                  </a:lnTo>
                  <a:close/>
                  <a:moveTo>
                    <a:pt x="166862" y="157191"/>
                  </a:moveTo>
                  <a:lnTo>
                    <a:pt x="167052" y="157380"/>
                  </a:lnTo>
                  <a:lnTo>
                    <a:pt x="165535" y="157949"/>
                  </a:lnTo>
                  <a:lnTo>
                    <a:pt x="164397" y="158329"/>
                  </a:lnTo>
                  <a:lnTo>
                    <a:pt x="161932" y="158897"/>
                  </a:lnTo>
                  <a:lnTo>
                    <a:pt x="164966" y="157760"/>
                  </a:lnTo>
                  <a:lnTo>
                    <a:pt x="166293" y="157191"/>
                  </a:lnTo>
                  <a:close/>
                  <a:moveTo>
                    <a:pt x="23134" y="158897"/>
                  </a:moveTo>
                  <a:lnTo>
                    <a:pt x="23892" y="159277"/>
                  </a:lnTo>
                  <a:lnTo>
                    <a:pt x="23703" y="159277"/>
                  </a:lnTo>
                  <a:lnTo>
                    <a:pt x="23324" y="159087"/>
                  </a:lnTo>
                  <a:lnTo>
                    <a:pt x="23134" y="158897"/>
                  </a:lnTo>
                  <a:close/>
                  <a:moveTo>
                    <a:pt x="78881" y="158897"/>
                  </a:moveTo>
                  <a:lnTo>
                    <a:pt x="78122" y="159277"/>
                  </a:lnTo>
                  <a:lnTo>
                    <a:pt x="77743" y="158897"/>
                  </a:lnTo>
                  <a:close/>
                  <a:moveTo>
                    <a:pt x="76416" y="159277"/>
                  </a:moveTo>
                  <a:lnTo>
                    <a:pt x="76985" y="159466"/>
                  </a:lnTo>
                  <a:lnTo>
                    <a:pt x="76037" y="159466"/>
                  </a:lnTo>
                  <a:lnTo>
                    <a:pt x="76416" y="159277"/>
                  </a:lnTo>
                  <a:close/>
                  <a:moveTo>
                    <a:pt x="27874" y="158708"/>
                  </a:moveTo>
                  <a:lnTo>
                    <a:pt x="28443" y="158897"/>
                  </a:lnTo>
                  <a:lnTo>
                    <a:pt x="29202" y="159277"/>
                  </a:lnTo>
                  <a:lnTo>
                    <a:pt x="29770" y="159466"/>
                  </a:lnTo>
                  <a:lnTo>
                    <a:pt x="29770" y="159656"/>
                  </a:lnTo>
                  <a:lnTo>
                    <a:pt x="29770" y="159845"/>
                  </a:lnTo>
                  <a:lnTo>
                    <a:pt x="28633" y="159466"/>
                  </a:lnTo>
                  <a:lnTo>
                    <a:pt x="28254" y="159087"/>
                  </a:lnTo>
                  <a:lnTo>
                    <a:pt x="27874" y="158708"/>
                  </a:lnTo>
                  <a:close/>
                  <a:moveTo>
                    <a:pt x="18773" y="158956"/>
                  </a:moveTo>
                  <a:lnTo>
                    <a:pt x="18773" y="159277"/>
                  </a:lnTo>
                  <a:lnTo>
                    <a:pt x="19342" y="159466"/>
                  </a:lnTo>
                  <a:lnTo>
                    <a:pt x="20100" y="160035"/>
                  </a:lnTo>
                  <a:lnTo>
                    <a:pt x="20100" y="159818"/>
                  </a:lnTo>
                  <a:lnTo>
                    <a:pt x="20100" y="159818"/>
                  </a:lnTo>
                  <a:lnTo>
                    <a:pt x="18962" y="159087"/>
                  </a:lnTo>
                  <a:lnTo>
                    <a:pt x="18773" y="158956"/>
                  </a:lnTo>
                  <a:close/>
                  <a:moveTo>
                    <a:pt x="25409" y="159466"/>
                  </a:moveTo>
                  <a:lnTo>
                    <a:pt x="25978" y="159656"/>
                  </a:lnTo>
                  <a:lnTo>
                    <a:pt x="26547" y="160035"/>
                  </a:lnTo>
                  <a:lnTo>
                    <a:pt x="25789" y="159845"/>
                  </a:lnTo>
                  <a:lnTo>
                    <a:pt x="25599" y="159656"/>
                  </a:lnTo>
                  <a:lnTo>
                    <a:pt x="25409" y="159466"/>
                  </a:lnTo>
                  <a:close/>
                  <a:moveTo>
                    <a:pt x="31287" y="159845"/>
                  </a:moveTo>
                  <a:lnTo>
                    <a:pt x="31477" y="160035"/>
                  </a:lnTo>
                  <a:lnTo>
                    <a:pt x="31287" y="160035"/>
                  </a:lnTo>
                  <a:lnTo>
                    <a:pt x="31287" y="159845"/>
                  </a:lnTo>
                  <a:close/>
                  <a:moveTo>
                    <a:pt x="30908" y="160035"/>
                  </a:moveTo>
                  <a:lnTo>
                    <a:pt x="31098" y="160225"/>
                  </a:lnTo>
                  <a:lnTo>
                    <a:pt x="30908" y="160225"/>
                  </a:lnTo>
                  <a:lnTo>
                    <a:pt x="30908" y="160035"/>
                  </a:lnTo>
                  <a:close/>
                  <a:moveTo>
                    <a:pt x="24461" y="160035"/>
                  </a:moveTo>
                  <a:lnTo>
                    <a:pt x="24651" y="160225"/>
                  </a:lnTo>
                  <a:lnTo>
                    <a:pt x="24841" y="160414"/>
                  </a:lnTo>
                  <a:lnTo>
                    <a:pt x="24461" y="160225"/>
                  </a:lnTo>
                  <a:lnTo>
                    <a:pt x="24461" y="160035"/>
                  </a:lnTo>
                  <a:close/>
                  <a:moveTo>
                    <a:pt x="156623" y="159845"/>
                  </a:moveTo>
                  <a:lnTo>
                    <a:pt x="156623" y="160225"/>
                  </a:lnTo>
                  <a:lnTo>
                    <a:pt x="156244" y="160414"/>
                  </a:lnTo>
                  <a:lnTo>
                    <a:pt x="155675" y="160414"/>
                  </a:lnTo>
                  <a:lnTo>
                    <a:pt x="156623" y="159845"/>
                  </a:lnTo>
                  <a:close/>
                  <a:moveTo>
                    <a:pt x="27495" y="159466"/>
                  </a:moveTo>
                  <a:lnTo>
                    <a:pt x="28633" y="160035"/>
                  </a:lnTo>
                  <a:lnTo>
                    <a:pt x="28822" y="160225"/>
                  </a:lnTo>
                  <a:lnTo>
                    <a:pt x="28822" y="160604"/>
                  </a:lnTo>
                  <a:lnTo>
                    <a:pt x="28443" y="160414"/>
                  </a:lnTo>
                  <a:lnTo>
                    <a:pt x="28064" y="160225"/>
                  </a:lnTo>
                  <a:lnTo>
                    <a:pt x="27495" y="159466"/>
                  </a:lnTo>
                  <a:close/>
                  <a:moveTo>
                    <a:pt x="153779" y="160414"/>
                  </a:moveTo>
                  <a:lnTo>
                    <a:pt x="153779" y="160604"/>
                  </a:lnTo>
                  <a:lnTo>
                    <a:pt x="153589" y="160604"/>
                  </a:lnTo>
                  <a:lnTo>
                    <a:pt x="153400" y="160414"/>
                  </a:lnTo>
                  <a:close/>
                  <a:moveTo>
                    <a:pt x="15360" y="155864"/>
                  </a:moveTo>
                  <a:lnTo>
                    <a:pt x="16308" y="156622"/>
                  </a:lnTo>
                  <a:lnTo>
                    <a:pt x="16308" y="156432"/>
                  </a:lnTo>
                  <a:lnTo>
                    <a:pt x="16308" y="156243"/>
                  </a:lnTo>
                  <a:lnTo>
                    <a:pt x="17066" y="156432"/>
                  </a:lnTo>
                  <a:lnTo>
                    <a:pt x="16877" y="156243"/>
                  </a:lnTo>
                  <a:lnTo>
                    <a:pt x="17446" y="156432"/>
                  </a:lnTo>
                  <a:lnTo>
                    <a:pt x="19805" y="157949"/>
                  </a:lnTo>
                  <a:lnTo>
                    <a:pt x="19911" y="157949"/>
                  </a:lnTo>
                  <a:lnTo>
                    <a:pt x="20669" y="158518"/>
                  </a:lnTo>
                  <a:lnTo>
                    <a:pt x="20669" y="158518"/>
                  </a:lnTo>
                  <a:lnTo>
                    <a:pt x="20543" y="158455"/>
                  </a:lnTo>
                  <a:lnTo>
                    <a:pt x="20543" y="158455"/>
                  </a:lnTo>
                  <a:lnTo>
                    <a:pt x="22755" y="160035"/>
                  </a:lnTo>
                  <a:lnTo>
                    <a:pt x="23324" y="160604"/>
                  </a:lnTo>
                  <a:lnTo>
                    <a:pt x="23134" y="160794"/>
                  </a:lnTo>
                  <a:lnTo>
                    <a:pt x="22944" y="160794"/>
                  </a:lnTo>
                  <a:lnTo>
                    <a:pt x="22565" y="160414"/>
                  </a:lnTo>
                  <a:lnTo>
                    <a:pt x="21807" y="159845"/>
                  </a:lnTo>
                  <a:lnTo>
                    <a:pt x="19911" y="158329"/>
                  </a:lnTo>
                  <a:lnTo>
                    <a:pt x="18014" y="157380"/>
                  </a:lnTo>
                  <a:lnTo>
                    <a:pt x="17446" y="157191"/>
                  </a:lnTo>
                  <a:lnTo>
                    <a:pt x="17256" y="157191"/>
                  </a:lnTo>
                  <a:lnTo>
                    <a:pt x="17066" y="157380"/>
                  </a:lnTo>
                  <a:lnTo>
                    <a:pt x="16118" y="156622"/>
                  </a:lnTo>
                  <a:lnTo>
                    <a:pt x="15739" y="156432"/>
                  </a:lnTo>
                  <a:lnTo>
                    <a:pt x="15360" y="155864"/>
                  </a:lnTo>
                  <a:close/>
                  <a:moveTo>
                    <a:pt x="152641" y="160794"/>
                  </a:moveTo>
                  <a:lnTo>
                    <a:pt x="152262" y="160983"/>
                  </a:lnTo>
                  <a:lnTo>
                    <a:pt x="152262" y="160794"/>
                  </a:lnTo>
                  <a:close/>
                  <a:moveTo>
                    <a:pt x="154537" y="160794"/>
                  </a:moveTo>
                  <a:lnTo>
                    <a:pt x="154158" y="160983"/>
                  </a:lnTo>
                  <a:lnTo>
                    <a:pt x="153968" y="160983"/>
                  </a:lnTo>
                  <a:lnTo>
                    <a:pt x="153968" y="160794"/>
                  </a:lnTo>
                  <a:close/>
                  <a:moveTo>
                    <a:pt x="158187" y="160699"/>
                  </a:moveTo>
                  <a:lnTo>
                    <a:pt x="157950" y="160794"/>
                  </a:lnTo>
                  <a:lnTo>
                    <a:pt x="157761" y="160983"/>
                  </a:lnTo>
                  <a:lnTo>
                    <a:pt x="158187" y="160699"/>
                  </a:lnTo>
                  <a:close/>
                  <a:moveTo>
                    <a:pt x="148849" y="160983"/>
                  </a:moveTo>
                  <a:lnTo>
                    <a:pt x="148849" y="161173"/>
                  </a:lnTo>
                  <a:lnTo>
                    <a:pt x="148280" y="161173"/>
                  </a:lnTo>
                  <a:lnTo>
                    <a:pt x="148849" y="160983"/>
                  </a:lnTo>
                  <a:close/>
                  <a:moveTo>
                    <a:pt x="149986" y="161362"/>
                  </a:moveTo>
                  <a:lnTo>
                    <a:pt x="149986" y="161552"/>
                  </a:lnTo>
                  <a:lnTo>
                    <a:pt x="149607" y="161552"/>
                  </a:lnTo>
                  <a:lnTo>
                    <a:pt x="149986" y="161362"/>
                  </a:lnTo>
                  <a:close/>
                  <a:moveTo>
                    <a:pt x="152262" y="161362"/>
                  </a:moveTo>
                  <a:lnTo>
                    <a:pt x="151503" y="161742"/>
                  </a:lnTo>
                  <a:lnTo>
                    <a:pt x="150745" y="161742"/>
                  </a:lnTo>
                  <a:lnTo>
                    <a:pt x="151503" y="161552"/>
                  </a:lnTo>
                  <a:lnTo>
                    <a:pt x="152262" y="161362"/>
                  </a:lnTo>
                  <a:close/>
                  <a:moveTo>
                    <a:pt x="22565" y="161173"/>
                  </a:moveTo>
                  <a:lnTo>
                    <a:pt x="22755" y="161362"/>
                  </a:lnTo>
                  <a:lnTo>
                    <a:pt x="23892" y="161931"/>
                  </a:lnTo>
                  <a:lnTo>
                    <a:pt x="23892" y="162121"/>
                  </a:lnTo>
                  <a:lnTo>
                    <a:pt x="22944" y="161552"/>
                  </a:lnTo>
                  <a:lnTo>
                    <a:pt x="22565" y="161362"/>
                  </a:lnTo>
                  <a:lnTo>
                    <a:pt x="22565" y="161173"/>
                  </a:lnTo>
                  <a:close/>
                  <a:moveTo>
                    <a:pt x="30719" y="161931"/>
                  </a:moveTo>
                  <a:lnTo>
                    <a:pt x="30908" y="162121"/>
                  </a:lnTo>
                  <a:lnTo>
                    <a:pt x="30529" y="162121"/>
                  </a:lnTo>
                  <a:lnTo>
                    <a:pt x="30719" y="161931"/>
                  </a:lnTo>
                  <a:close/>
                  <a:moveTo>
                    <a:pt x="142971" y="161931"/>
                  </a:moveTo>
                  <a:lnTo>
                    <a:pt x="142971" y="162310"/>
                  </a:lnTo>
                  <a:lnTo>
                    <a:pt x="142212" y="162310"/>
                  </a:lnTo>
                  <a:lnTo>
                    <a:pt x="142971" y="161931"/>
                  </a:lnTo>
                  <a:close/>
                  <a:moveTo>
                    <a:pt x="159278" y="159845"/>
                  </a:moveTo>
                  <a:lnTo>
                    <a:pt x="158898" y="160225"/>
                  </a:lnTo>
                  <a:lnTo>
                    <a:pt x="158187" y="160699"/>
                  </a:lnTo>
                  <a:lnTo>
                    <a:pt x="158187" y="160699"/>
                  </a:lnTo>
                  <a:lnTo>
                    <a:pt x="158898" y="160414"/>
                  </a:lnTo>
                  <a:lnTo>
                    <a:pt x="160415" y="160225"/>
                  </a:lnTo>
                  <a:lnTo>
                    <a:pt x="159657" y="160794"/>
                  </a:lnTo>
                  <a:lnTo>
                    <a:pt x="158898" y="161173"/>
                  </a:lnTo>
                  <a:lnTo>
                    <a:pt x="157761" y="161362"/>
                  </a:lnTo>
                  <a:lnTo>
                    <a:pt x="155865" y="161742"/>
                  </a:lnTo>
                  <a:lnTo>
                    <a:pt x="156244" y="161552"/>
                  </a:lnTo>
                  <a:lnTo>
                    <a:pt x="155106" y="161552"/>
                  </a:lnTo>
                  <a:lnTo>
                    <a:pt x="151883" y="162121"/>
                  </a:lnTo>
                  <a:lnTo>
                    <a:pt x="150366" y="162500"/>
                  </a:lnTo>
                  <a:lnTo>
                    <a:pt x="150366" y="162500"/>
                  </a:lnTo>
                  <a:lnTo>
                    <a:pt x="155106" y="161173"/>
                  </a:lnTo>
                  <a:lnTo>
                    <a:pt x="154916" y="160983"/>
                  </a:lnTo>
                  <a:lnTo>
                    <a:pt x="155296" y="160794"/>
                  </a:lnTo>
                  <a:lnTo>
                    <a:pt x="157002" y="160225"/>
                  </a:lnTo>
                  <a:lnTo>
                    <a:pt x="158898" y="159845"/>
                  </a:lnTo>
                  <a:close/>
                  <a:moveTo>
                    <a:pt x="25789" y="161173"/>
                  </a:moveTo>
                  <a:lnTo>
                    <a:pt x="26547" y="161552"/>
                  </a:lnTo>
                  <a:lnTo>
                    <a:pt x="26547" y="161742"/>
                  </a:lnTo>
                  <a:lnTo>
                    <a:pt x="26357" y="161931"/>
                  </a:lnTo>
                  <a:lnTo>
                    <a:pt x="26547" y="162310"/>
                  </a:lnTo>
                  <a:lnTo>
                    <a:pt x="26168" y="162121"/>
                  </a:lnTo>
                  <a:lnTo>
                    <a:pt x="26168" y="162121"/>
                  </a:lnTo>
                  <a:lnTo>
                    <a:pt x="26357" y="162310"/>
                  </a:lnTo>
                  <a:lnTo>
                    <a:pt x="26737" y="162500"/>
                  </a:lnTo>
                  <a:lnTo>
                    <a:pt x="26737" y="162690"/>
                  </a:lnTo>
                  <a:lnTo>
                    <a:pt x="26547" y="162500"/>
                  </a:lnTo>
                  <a:lnTo>
                    <a:pt x="25409" y="162121"/>
                  </a:lnTo>
                  <a:lnTo>
                    <a:pt x="25409" y="161931"/>
                  </a:lnTo>
                  <a:lnTo>
                    <a:pt x="25789" y="161742"/>
                  </a:lnTo>
                  <a:lnTo>
                    <a:pt x="25789" y="161552"/>
                  </a:lnTo>
                  <a:lnTo>
                    <a:pt x="25789" y="161173"/>
                  </a:lnTo>
                  <a:close/>
                  <a:moveTo>
                    <a:pt x="150935" y="162690"/>
                  </a:moveTo>
                  <a:lnTo>
                    <a:pt x="150935" y="162879"/>
                  </a:lnTo>
                  <a:lnTo>
                    <a:pt x="150745" y="162879"/>
                  </a:lnTo>
                  <a:lnTo>
                    <a:pt x="150935" y="162690"/>
                  </a:lnTo>
                  <a:close/>
                  <a:moveTo>
                    <a:pt x="30529" y="162879"/>
                  </a:moveTo>
                  <a:lnTo>
                    <a:pt x="30339" y="163069"/>
                  </a:lnTo>
                  <a:lnTo>
                    <a:pt x="30150" y="162879"/>
                  </a:lnTo>
                  <a:close/>
                  <a:moveTo>
                    <a:pt x="32994" y="162879"/>
                  </a:moveTo>
                  <a:lnTo>
                    <a:pt x="32994" y="163069"/>
                  </a:lnTo>
                  <a:lnTo>
                    <a:pt x="32804" y="163069"/>
                  </a:lnTo>
                  <a:lnTo>
                    <a:pt x="32804" y="162879"/>
                  </a:lnTo>
                  <a:close/>
                  <a:moveTo>
                    <a:pt x="35838" y="162690"/>
                  </a:moveTo>
                  <a:lnTo>
                    <a:pt x="36028" y="162879"/>
                  </a:lnTo>
                  <a:lnTo>
                    <a:pt x="36217" y="162879"/>
                  </a:lnTo>
                  <a:lnTo>
                    <a:pt x="36028" y="163069"/>
                  </a:lnTo>
                  <a:lnTo>
                    <a:pt x="35838" y="162879"/>
                  </a:lnTo>
                  <a:lnTo>
                    <a:pt x="35838" y="162690"/>
                  </a:lnTo>
                  <a:close/>
                  <a:moveTo>
                    <a:pt x="146384" y="162879"/>
                  </a:moveTo>
                  <a:lnTo>
                    <a:pt x="146384" y="163069"/>
                  </a:lnTo>
                  <a:lnTo>
                    <a:pt x="145625" y="163069"/>
                  </a:lnTo>
                  <a:lnTo>
                    <a:pt x="146384" y="162879"/>
                  </a:lnTo>
                  <a:close/>
                  <a:moveTo>
                    <a:pt x="155675" y="162500"/>
                  </a:moveTo>
                  <a:lnTo>
                    <a:pt x="154348" y="163069"/>
                  </a:lnTo>
                  <a:lnTo>
                    <a:pt x="154348" y="162879"/>
                  </a:lnTo>
                  <a:lnTo>
                    <a:pt x="154727" y="162690"/>
                  </a:lnTo>
                  <a:lnTo>
                    <a:pt x="155675" y="162500"/>
                  </a:lnTo>
                  <a:close/>
                  <a:moveTo>
                    <a:pt x="149797" y="162879"/>
                  </a:moveTo>
                  <a:lnTo>
                    <a:pt x="150176" y="163069"/>
                  </a:lnTo>
                  <a:lnTo>
                    <a:pt x="149228" y="163259"/>
                  </a:lnTo>
                  <a:lnTo>
                    <a:pt x="148849" y="163448"/>
                  </a:lnTo>
                  <a:lnTo>
                    <a:pt x="148470" y="163259"/>
                  </a:lnTo>
                  <a:lnTo>
                    <a:pt x="149418" y="163069"/>
                  </a:lnTo>
                  <a:lnTo>
                    <a:pt x="149797" y="162879"/>
                  </a:lnTo>
                  <a:close/>
                  <a:moveTo>
                    <a:pt x="151124" y="163069"/>
                  </a:moveTo>
                  <a:lnTo>
                    <a:pt x="151314" y="163259"/>
                  </a:lnTo>
                  <a:lnTo>
                    <a:pt x="149228" y="163638"/>
                  </a:lnTo>
                  <a:lnTo>
                    <a:pt x="150555" y="163259"/>
                  </a:lnTo>
                  <a:lnTo>
                    <a:pt x="151124" y="163069"/>
                  </a:lnTo>
                  <a:close/>
                  <a:moveTo>
                    <a:pt x="37355" y="163638"/>
                  </a:moveTo>
                  <a:lnTo>
                    <a:pt x="37734" y="163827"/>
                  </a:lnTo>
                  <a:lnTo>
                    <a:pt x="37545" y="163827"/>
                  </a:lnTo>
                  <a:lnTo>
                    <a:pt x="37071" y="163733"/>
                  </a:lnTo>
                  <a:lnTo>
                    <a:pt x="37071" y="163733"/>
                  </a:lnTo>
                  <a:lnTo>
                    <a:pt x="37165" y="163638"/>
                  </a:lnTo>
                  <a:close/>
                  <a:moveTo>
                    <a:pt x="26926" y="162690"/>
                  </a:moveTo>
                  <a:lnTo>
                    <a:pt x="28064" y="163069"/>
                  </a:lnTo>
                  <a:lnTo>
                    <a:pt x="29391" y="163448"/>
                  </a:lnTo>
                  <a:lnTo>
                    <a:pt x="29770" y="163827"/>
                  </a:lnTo>
                  <a:lnTo>
                    <a:pt x="28633" y="163448"/>
                  </a:lnTo>
                  <a:lnTo>
                    <a:pt x="29391" y="164017"/>
                  </a:lnTo>
                  <a:lnTo>
                    <a:pt x="29012" y="163827"/>
                  </a:lnTo>
                  <a:lnTo>
                    <a:pt x="26926" y="162690"/>
                  </a:lnTo>
                  <a:close/>
                  <a:moveTo>
                    <a:pt x="35838" y="163827"/>
                  </a:moveTo>
                  <a:lnTo>
                    <a:pt x="36217" y="164017"/>
                  </a:lnTo>
                  <a:lnTo>
                    <a:pt x="35838" y="164017"/>
                  </a:lnTo>
                  <a:lnTo>
                    <a:pt x="35459" y="163827"/>
                  </a:lnTo>
                  <a:close/>
                  <a:moveTo>
                    <a:pt x="148659" y="163827"/>
                  </a:moveTo>
                  <a:lnTo>
                    <a:pt x="148280" y="164207"/>
                  </a:lnTo>
                  <a:lnTo>
                    <a:pt x="147521" y="164396"/>
                  </a:lnTo>
                  <a:lnTo>
                    <a:pt x="147521" y="164396"/>
                  </a:lnTo>
                  <a:lnTo>
                    <a:pt x="147901" y="164207"/>
                  </a:lnTo>
                  <a:lnTo>
                    <a:pt x="148090" y="164017"/>
                  </a:lnTo>
                  <a:lnTo>
                    <a:pt x="147711" y="164017"/>
                  </a:lnTo>
                  <a:lnTo>
                    <a:pt x="147901" y="163827"/>
                  </a:lnTo>
                  <a:close/>
                  <a:moveTo>
                    <a:pt x="39820" y="163827"/>
                  </a:moveTo>
                  <a:lnTo>
                    <a:pt x="40199" y="164017"/>
                  </a:lnTo>
                  <a:lnTo>
                    <a:pt x="40389" y="164207"/>
                  </a:lnTo>
                  <a:lnTo>
                    <a:pt x="40579" y="164396"/>
                  </a:lnTo>
                  <a:lnTo>
                    <a:pt x="40958" y="164586"/>
                  </a:lnTo>
                  <a:lnTo>
                    <a:pt x="40010" y="164396"/>
                  </a:lnTo>
                  <a:lnTo>
                    <a:pt x="39630" y="164207"/>
                  </a:lnTo>
                  <a:lnTo>
                    <a:pt x="39820" y="163827"/>
                  </a:lnTo>
                  <a:close/>
                  <a:moveTo>
                    <a:pt x="31098" y="164396"/>
                  </a:moveTo>
                  <a:lnTo>
                    <a:pt x="31856" y="164775"/>
                  </a:lnTo>
                  <a:lnTo>
                    <a:pt x="30908" y="164775"/>
                  </a:lnTo>
                  <a:lnTo>
                    <a:pt x="30339" y="164586"/>
                  </a:lnTo>
                  <a:lnTo>
                    <a:pt x="30339" y="164775"/>
                  </a:lnTo>
                  <a:lnTo>
                    <a:pt x="30150" y="164775"/>
                  </a:lnTo>
                  <a:lnTo>
                    <a:pt x="30339" y="164586"/>
                  </a:lnTo>
                  <a:lnTo>
                    <a:pt x="30339" y="164396"/>
                  </a:lnTo>
                  <a:close/>
                  <a:moveTo>
                    <a:pt x="33373" y="164586"/>
                  </a:moveTo>
                  <a:lnTo>
                    <a:pt x="33563" y="164775"/>
                  </a:lnTo>
                  <a:lnTo>
                    <a:pt x="33373" y="164775"/>
                  </a:lnTo>
                  <a:lnTo>
                    <a:pt x="33373" y="164586"/>
                  </a:lnTo>
                  <a:close/>
                  <a:moveTo>
                    <a:pt x="34511" y="164586"/>
                  </a:moveTo>
                  <a:lnTo>
                    <a:pt x="34700" y="164775"/>
                  </a:lnTo>
                  <a:lnTo>
                    <a:pt x="34511" y="164775"/>
                  </a:lnTo>
                  <a:lnTo>
                    <a:pt x="34511" y="164586"/>
                  </a:lnTo>
                  <a:close/>
                  <a:moveTo>
                    <a:pt x="141454" y="164396"/>
                  </a:moveTo>
                  <a:lnTo>
                    <a:pt x="139368" y="164965"/>
                  </a:lnTo>
                  <a:lnTo>
                    <a:pt x="139747" y="164586"/>
                  </a:lnTo>
                  <a:lnTo>
                    <a:pt x="140127" y="164396"/>
                  </a:lnTo>
                  <a:close/>
                  <a:moveTo>
                    <a:pt x="147901" y="162879"/>
                  </a:moveTo>
                  <a:lnTo>
                    <a:pt x="146573" y="163448"/>
                  </a:lnTo>
                  <a:lnTo>
                    <a:pt x="143540" y="165155"/>
                  </a:lnTo>
                  <a:lnTo>
                    <a:pt x="142402" y="165155"/>
                  </a:lnTo>
                  <a:lnTo>
                    <a:pt x="144677" y="164396"/>
                  </a:lnTo>
                  <a:lnTo>
                    <a:pt x="144677" y="164396"/>
                  </a:lnTo>
                  <a:lnTo>
                    <a:pt x="143160" y="164586"/>
                  </a:lnTo>
                  <a:lnTo>
                    <a:pt x="142971" y="164586"/>
                  </a:lnTo>
                  <a:lnTo>
                    <a:pt x="142971" y="164396"/>
                  </a:lnTo>
                  <a:lnTo>
                    <a:pt x="143160" y="164207"/>
                  </a:lnTo>
                  <a:lnTo>
                    <a:pt x="143160" y="164017"/>
                  </a:lnTo>
                  <a:lnTo>
                    <a:pt x="142781" y="164017"/>
                  </a:lnTo>
                  <a:lnTo>
                    <a:pt x="146763" y="163069"/>
                  </a:lnTo>
                  <a:lnTo>
                    <a:pt x="147901" y="162879"/>
                  </a:lnTo>
                  <a:close/>
                  <a:moveTo>
                    <a:pt x="29581" y="164586"/>
                  </a:moveTo>
                  <a:lnTo>
                    <a:pt x="30339" y="164965"/>
                  </a:lnTo>
                  <a:lnTo>
                    <a:pt x="30719" y="164965"/>
                  </a:lnTo>
                  <a:lnTo>
                    <a:pt x="30719" y="165155"/>
                  </a:lnTo>
                  <a:lnTo>
                    <a:pt x="30529" y="165344"/>
                  </a:lnTo>
                  <a:lnTo>
                    <a:pt x="29581" y="164586"/>
                  </a:lnTo>
                  <a:close/>
                  <a:moveTo>
                    <a:pt x="35459" y="164017"/>
                  </a:moveTo>
                  <a:lnTo>
                    <a:pt x="36976" y="164207"/>
                  </a:lnTo>
                  <a:lnTo>
                    <a:pt x="38682" y="164586"/>
                  </a:lnTo>
                  <a:lnTo>
                    <a:pt x="39820" y="164965"/>
                  </a:lnTo>
                  <a:lnTo>
                    <a:pt x="39630" y="165155"/>
                  </a:lnTo>
                  <a:lnTo>
                    <a:pt x="38872" y="164965"/>
                  </a:lnTo>
                  <a:lnTo>
                    <a:pt x="39251" y="165344"/>
                  </a:lnTo>
                  <a:lnTo>
                    <a:pt x="39062" y="165344"/>
                  </a:lnTo>
                  <a:lnTo>
                    <a:pt x="38872" y="165155"/>
                  </a:lnTo>
                  <a:lnTo>
                    <a:pt x="38682" y="165155"/>
                  </a:lnTo>
                  <a:lnTo>
                    <a:pt x="38872" y="164965"/>
                  </a:lnTo>
                  <a:lnTo>
                    <a:pt x="37924" y="164586"/>
                  </a:lnTo>
                  <a:lnTo>
                    <a:pt x="37355" y="164396"/>
                  </a:lnTo>
                  <a:lnTo>
                    <a:pt x="36597" y="164396"/>
                  </a:lnTo>
                  <a:lnTo>
                    <a:pt x="35459" y="164017"/>
                  </a:lnTo>
                  <a:close/>
                  <a:moveTo>
                    <a:pt x="146573" y="164396"/>
                  </a:moveTo>
                  <a:lnTo>
                    <a:pt x="146384" y="164586"/>
                  </a:lnTo>
                  <a:lnTo>
                    <a:pt x="145057" y="165344"/>
                  </a:lnTo>
                  <a:lnTo>
                    <a:pt x="145057" y="165155"/>
                  </a:lnTo>
                  <a:lnTo>
                    <a:pt x="145436" y="164965"/>
                  </a:lnTo>
                  <a:lnTo>
                    <a:pt x="145815" y="164775"/>
                  </a:lnTo>
                  <a:lnTo>
                    <a:pt x="145815" y="164586"/>
                  </a:lnTo>
                  <a:lnTo>
                    <a:pt x="146573" y="164396"/>
                  </a:lnTo>
                  <a:close/>
                  <a:moveTo>
                    <a:pt x="146484" y="165151"/>
                  </a:moveTo>
                  <a:lnTo>
                    <a:pt x="146194" y="165216"/>
                  </a:lnTo>
                  <a:lnTo>
                    <a:pt x="146194" y="165216"/>
                  </a:lnTo>
                  <a:lnTo>
                    <a:pt x="146194" y="165344"/>
                  </a:lnTo>
                  <a:lnTo>
                    <a:pt x="146484" y="165151"/>
                  </a:lnTo>
                  <a:close/>
                  <a:moveTo>
                    <a:pt x="29581" y="164965"/>
                  </a:moveTo>
                  <a:lnTo>
                    <a:pt x="29960" y="165155"/>
                  </a:lnTo>
                  <a:lnTo>
                    <a:pt x="30339" y="165344"/>
                  </a:lnTo>
                  <a:lnTo>
                    <a:pt x="30339" y="165534"/>
                  </a:lnTo>
                  <a:lnTo>
                    <a:pt x="29581" y="164965"/>
                  </a:lnTo>
                  <a:close/>
                  <a:moveTo>
                    <a:pt x="37886" y="165231"/>
                  </a:moveTo>
                  <a:lnTo>
                    <a:pt x="39251" y="165534"/>
                  </a:lnTo>
                  <a:lnTo>
                    <a:pt x="38114" y="165344"/>
                  </a:lnTo>
                  <a:lnTo>
                    <a:pt x="37886" y="165231"/>
                  </a:lnTo>
                  <a:close/>
                  <a:moveTo>
                    <a:pt x="135955" y="165155"/>
                  </a:moveTo>
                  <a:lnTo>
                    <a:pt x="135765" y="165534"/>
                  </a:lnTo>
                  <a:lnTo>
                    <a:pt x="135576" y="165534"/>
                  </a:lnTo>
                  <a:lnTo>
                    <a:pt x="135765" y="165155"/>
                  </a:lnTo>
                  <a:close/>
                  <a:moveTo>
                    <a:pt x="140885" y="164775"/>
                  </a:moveTo>
                  <a:lnTo>
                    <a:pt x="140127" y="164965"/>
                  </a:lnTo>
                  <a:lnTo>
                    <a:pt x="139368" y="165344"/>
                  </a:lnTo>
                  <a:lnTo>
                    <a:pt x="138989" y="165534"/>
                  </a:lnTo>
                  <a:lnTo>
                    <a:pt x="138420" y="165534"/>
                  </a:lnTo>
                  <a:lnTo>
                    <a:pt x="138799" y="165344"/>
                  </a:lnTo>
                  <a:lnTo>
                    <a:pt x="139178" y="165155"/>
                  </a:lnTo>
                  <a:lnTo>
                    <a:pt x="140316" y="164775"/>
                  </a:lnTo>
                  <a:close/>
                  <a:moveTo>
                    <a:pt x="134059" y="165155"/>
                  </a:moveTo>
                  <a:lnTo>
                    <a:pt x="133300" y="165724"/>
                  </a:lnTo>
                  <a:lnTo>
                    <a:pt x="133111" y="165724"/>
                  </a:lnTo>
                  <a:lnTo>
                    <a:pt x="133111" y="165534"/>
                  </a:lnTo>
                  <a:lnTo>
                    <a:pt x="134059" y="165155"/>
                  </a:lnTo>
                  <a:close/>
                  <a:moveTo>
                    <a:pt x="32994" y="165155"/>
                  </a:moveTo>
                  <a:lnTo>
                    <a:pt x="34700" y="165344"/>
                  </a:lnTo>
                  <a:lnTo>
                    <a:pt x="33942" y="165344"/>
                  </a:lnTo>
                  <a:lnTo>
                    <a:pt x="34132" y="165534"/>
                  </a:lnTo>
                  <a:lnTo>
                    <a:pt x="34700" y="165724"/>
                  </a:lnTo>
                  <a:lnTo>
                    <a:pt x="34890" y="165913"/>
                  </a:lnTo>
                  <a:lnTo>
                    <a:pt x="34890" y="166103"/>
                  </a:lnTo>
                  <a:lnTo>
                    <a:pt x="32804" y="165155"/>
                  </a:lnTo>
                  <a:close/>
                  <a:moveTo>
                    <a:pt x="39062" y="165913"/>
                  </a:moveTo>
                  <a:lnTo>
                    <a:pt x="39251" y="166103"/>
                  </a:lnTo>
                  <a:lnTo>
                    <a:pt x="39251" y="166292"/>
                  </a:lnTo>
                  <a:lnTo>
                    <a:pt x="38872" y="166103"/>
                  </a:lnTo>
                  <a:lnTo>
                    <a:pt x="38493" y="166103"/>
                  </a:lnTo>
                  <a:lnTo>
                    <a:pt x="38493" y="165913"/>
                  </a:lnTo>
                  <a:close/>
                  <a:moveTo>
                    <a:pt x="41337" y="166103"/>
                  </a:moveTo>
                  <a:lnTo>
                    <a:pt x="41337" y="166292"/>
                  </a:lnTo>
                  <a:lnTo>
                    <a:pt x="41147" y="166292"/>
                  </a:lnTo>
                  <a:lnTo>
                    <a:pt x="41147" y="166103"/>
                  </a:lnTo>
                  <a:close/>
                  <a:moveTo>
                    <a:pt x="43802" y="166103"/>
                  </a:moveTo>
                  <a:lnTo>
                    <a:pt x="43992" y="166292"/>
                  </a:lnTo>
                  <a:lnTo>
                    <a:pt x="43802" y="166292"/>
                  </a:lnTo>
                  <a:lnTo>
                    <a:pt x="43802" y="166103"/>
                  </a:lnTo>
                  <a:close/>
                  <a:moveTo>
                    <a:pt x="136145" y="166103"/>
                  </a:moveTo>
                  <a:lnTo>
                    <a:pt x="135576" y="166292"/>
                  </a:lnTo>
                  <a:lnTo>
                    <a:pt x="135007" y="166292"/>
                  </a:lnTo>
                  <a:lnTo>
                    <a:pt x="135197" y="166103"/>
                  </a:lnTo>
                  <a:close/>
                  <a:moveTo>
                    <a:pt x="43044" y="166292"/>
                  </a:moveTo>
                  <a:lnTo>
                    <a:pt x="43233" y="166482"/>
                  </a:lnTo>
                  <a:lnTo>
                    <a:pt x="43044" y="166482"/>
                  </a:lnTo>
                  <a:lnTo>
                    <a:pt x="43044" y="166292"/>
                  </a:lnTo>
                  <a:close/>
                  <a:moveTo>
                    <a:pt x="33942" y="166008"/>
                  </a:moveTo>
                  <a:lnTo>
                    <a:pt x="35269" y="166672"/>
                  </a:lnTo>
                  <a:lnTo>
                    <a:pt x="35269" y="166672"/>
                  </a:lnTo>
                  <a:lnTo>
                    <a:pt x="33942" y="166103"/>
                  </a:lnTo>
                  <a:lnTo>
                    <a:pt x="33942" y="166008"/>
                  </a:lnTo>
                  <a:close/>
                  <a:moveTo>
                    <a:pt x="35459" y="166292"/>
                  </a:moveTo>
                  <a:lnTo>
                    <a:pt x="35838" y="166482"/>
                  </a:lnTo>
                  <a:lnTo>
                    <a:pt x="36217" y="166672"/>
                  </a:lnTo>
                  <a:lnTo>
                    <a:pt x="36217" y="166672"/>
                  </a:lnTo>
                  <a:lnTo>
                    <a:pt x="34890" y="166292"/>
                  </a:lnTo>
                  <a:close/>
                  <a:moveTo>
                    <a:pt x="133869" y="166292"/>
                  </a:moveTo>
                  <a:lnTo>
                    <a:pt x="133111" y="166672"/>
                  </a:lnTo>
                  <a:lnTo>
                    <a:pt x="132921" y="166672"/>
                  </a:lnTo>
                  <a:lnTo>
                    <a:pt x="132921" y="166482"/>
                  </a:lnTo>
                  <a:lnTo>
                    <a:pt x="133869" y="166292"/>
                  </a:lnTo>
                  <a:close/>
                  <a:moveTo>
                    <a:pt x="38682" y="166482"/>
                  </a:moveTo>
                  <a:lnTo>
                    <a:pt x="38682" y="166672"/>
                  </a:lnTo>
                  <a:lnTo>
                    <a:pt x="38682" y="166861"/>
                  </a:lnTo>
                  <a:lnTo>
                    <a:pt x="38493" y="166672"/>
                  </a:lnTo>
                  <a:lnTo>
                    <a:pt x="38493" y="166482"/>
                  </a:lnTo>
                  <a:close/>
                  <a:moveTo>
                    <a:pt x="44371" y="166861"/>
                  </a:moveTo>
                  <a:lnTo>
                    <a:pt x="44371" y="167051"/>
                  </a:lnTo>
                  <a:lnTo>
                    <a:pt x="44181" y="167051"/>
                  </a:lnTo>
                  <a:lnTo>
                    <a:pt x="44181" y="166861"/>
                  </a:lnTo>
                  <a:close/>
                  <a:moveTo>
                    <a:pt x="122113" y="167240"/>
                  </a:moveTo>
                  <a:lnTo>
                    <a:pt x="122303" y="167430"/>
                  </a:lnTo>
                  <a:lnTo>
                    <a:pt x="122113" y="167430"/>
                  </a:lnTo>
                  <a:lnTo>
                    <a:pt x="122113" y="167240"/>
                  </a:lnTo>
                  <a:close/>
                  <a:moveTo>
                    <a:pt x="40579" y="167240"/>
                  </a:moveTo>
                  <a:lnTo>
                    <a:pt x="41906" y="167620"/>
                  </a:lnTo>
                  <a:lnTo>
                    <a:pt x="40958" y="167620"/>
                  </a:lnTo>
                  <a:lnTo>
                    <a:pt x="40579" y="167430"/>
                  </a:lnTo>
                  <a:lnTo>
                    <a:pt x="40579" y="167240"/>
                  </a:lnTo>
                  <a:close/>
                  <a:moveTo>
                    <a:pt x="44940" y="167240"/>
                  </a:moveTo>
                  <a:lnTo>
                    <a:pt x="45509" y="167430"/>
                  </a:lnTo>
                  <a:lnTo>
                    <a:pt x="45319" y="167620"/>
                  </a:lnTo>
                  <a:lnTo>
                    <a:pt x="44940" y="167620"/>
                  </a:lnTo>
                  <a:lnTo>
                    <a:pt x="44181" y="167430"/>
                  </a:lnTo>
                  <a:lnTo>
                    <a:pt x="44560" y="167240"/>
                  </a:lnTo>
                  <a:close/>
                  <a:moveTo>
                    <a:pt x="42854" y="167620"/>
                  </a:moveTo>
                  <a:lnTo>
                    <a:pt x="42664" y="167809"/>
                  </a:lnTo>
                  <a:lnTo>
                    <a:pt x="42475" y="167809"/>
                  </a:lnTo>
                  <a:lnTo>
                    <a:pt x="42475" y="167620"/>
                  </a:lnTo>
                  <a:close/>
                  <a:moveTo>
                    <a:pt x="46646" y="167620"/>
                  </a:moveTo>
                  <a:lnTo>
                    <a:pt x="46836" y="167809"/>
                  </a:lnTo>
                  <a:lnTo>
                    <a:pt x="46646" y="167809"/>
                  </a:lnTo>
                  <a:lnTo>
                    <a:pt x="46646" y="167620"/>
                  </a:lnTo>
                  <a:close/>
                  <a:moveTo>
                    <a:pt x="47974" y="167620"/>
                  </a:moveTo>
                  <a:lnTo>
                    <a:pt x="47974" y="167809"/>
                  </a:lnTo>
                  <a:lnTo>
                    <a:pt x="47405" y="167809"/>
                  </a:lnTo>
                  <a:lnTo>
                    <a:pt x="47974" y="167620"/>
                  </a:lnTo>
                  <a:close/>
                  <a:moveTo>
                    <a:pt x="49301" y="167809"/>
                  </a:moveTo>
                  <a:lnTo>
                    <a:pt x="49301" y="167999"/>
                  </a:lnTo>
                  <a:lnTo>
                    <a:pt x="48922" y="167999"/>
                  </a:lnTo>
                  <a:lnTo>
                    <a:pt x="49111" y="167809"/>
                  </a:lnTo>
                  <a:close/>
                  <a:moveTo>
                    <a:pt x="43992" y="167809"/>
                  </a:moveTo>
                  <a:lnTo>
                    <a:pt x="44560" y="167999"/>
                  </a:lnTo>
                  <a:lnTo>
                    <a:pt x="44750" y="167999"/>
                  </a:lnTo>
                  <a:lnTo>
                    <a:pt x="44750" y="168189"/>
                  </a:lnTo>
                  <a:lnTo>
                    <a:pt x="44371" y="168189"/>
                  </a:lnTo>
                  <a:lnTo>
                    <a:pt x="43802" y="167999"/>
                  </a:lnTo>
                  <a:lnTo>
                    <a:pt x="43992" y="167809"/>
                  </a:lnTo>
                  <a:close/>
                  <a:moveTo>
                    <a:pt x="113391" y="167999"/>
                  </a:moveTo>
                  <a:lnTo>
                    <a:pt x="113391" y="168189"/>
                  </a:lnTo>
                  <a:lnTo>
                    <a:pt x="113201" y="168189"/>
                  </a:lnTo>
                  <a:lnTo>
                    <a:pt x="113391" y="167999"/>
                  </a:lnTo>
                  <a:close/>
                  <a:moveTo>
                    <a:pt x="35649" y="166861"/>
                  </a:moveTo>
                  <a:lnTo>
                    <a:pt x="36597" y="167240"/>
                  </a:lnTo>
                  <a:lnTo>
                    <a:pt x="37165" y="167240"/>
                  </a:lnTo>
                  <a:lnTo>
                    <a:pt x="37734" y="167051"/>
                  </a:lnTo>
                  <a:lnTo>
                    <a:pt x="39251" y="167430"/>
                  </a:lnTo>
                  <a:lnTo>
                    <a:pt x="42475" y="168378"/>
                  </a:lnTo>
                  <a:lnTo>
                    <a:pt x="38872" y="167809"/>
                  </a:lnTo>
                  <a:lnTo>
                    <a:pt x="38114" y="167809"/>
                  </a:lnTo>
                  <a:lnTo>
                    <a:pt x="39630" y="168378"/>
                  </a:lnTo>
                  <a:lnTo>
                    <a:pt x="38872" y="168189"/>
                  </a:lnTo>
                  <a:lnTo>
                    <a:pt x="37924" y="167999"/>
                  </a:lnTo>
                  <a:lnTo>
                    <a:pt x="36217" y="167430"/>
                  </a:lnTo>
                  <a:lnTo>
                    <a:pt x="35459" y="167051"/>
                  </a:lnTo>
                  <a:lnTo>
                    <a:pt x="35649" y="166861"/>
                  </a:lnTo>
                  <a:close/>
                  <a:moveTo>
                    <a:pt x="128939" y="167809"/>
                  </a:moveTo>
                  <a:lnTo>
                    <a:pt x="128939" y="167999"/>
                  </a:lnTo>
                  <a:lnTo>
                    <a:pt x="127991" y="168378"/>
                  </a:lnTo>
                  <a:lnTo>
                    <a:pt x="127422" y="168378"/>
                  </a:lnTo>
                  <a:lnTo>
                    <a:pt x="127043" y="168189"/>
                  </a:lnTo>
                  <a:lnTo>
                    <a:pt x="127422" y="167999"/>
                  </a:lnTo>
                  <a:lnTo>
                    <a:pt x="127991" y="167999"/>
                  </a:lnTo>
                  <a:lnTo>
                    <a:pt x="128939" y="167809"/>
                  </a:lnTo>
                  <a:close/>
                  <a:moveTo>
                    <a:pt x="128939" y="168189"/>
                  </a:moveTo>
                  <a:lnTo>
                    <a:pt x="128370" y="168378"/>
                  </a:lnTo>
                  <a:lnTo>
                    <a:pt x="127991" y="168378"/>
                  </a:lnTo>
                  <a:lnTo>
                    <a:pt x="128939" y="168189"/>
                  </a:lnTo>
                  <a:close/>
                  <a:moveTo>
                    <a:pt x="49490" y="168189"/>
                  </a:moveTo>
                  <a:lnTo>
                    <a:pt x="49490" y="168378"/>
                  </a:lnTo>
                  <a:lnTo>
                    <a:pt x="49301" y="168568"/>
                  </a:lnTo>
                  <a:lnTo>
                    <a:pt x="49111" y="168378"/>
                  </a:lnTo>
                  <a:lnTo>
                    <a:pt x="49111" y="168189"/>
                  </a:lnTo>
                  <a:close/>
                  <a:moveTo>
                    <a:pt x="50818" y="168378"/>
                  </a:moveTo>
                  <a:lnTo>
                    <a:pt x="50818" y="168568"/>
                  </a:lnTo>
                  <a:lnTo>
                    <a:pt x="50249" y="168568"/>
                  </a:lnTo>
                  <a:lnTo>
                    <a:pt x="50818" y="168378"/>
                  </a:lnTo>
                  <a:close/>
                  <a:moveTo>
                    <a:pt x="57644" y="168378"/>
                  </a:moveTo>
                  <a:lnTo>
                    <a:pt x="57644" y="168568"/>
                  </a:lnTo>
                  <a:lnTo>
                    <a:pt x="57454" y="168378"/>
                  </a:lnTo>
                  <a:close/>
                  <a:moveTo>
                    <a:pt x="39820" y="168189"/>
                  </a:moveTo>
                  <a:lnTo>
                    <a:pt x="41716" y="168757"/>
                  </a:lnTo>
                  <a:lnTo>
                    <a:pt x="40768" y="168568"/>
                  </a:lnTo>
                  <a:lnTo>
                    <a:pt x="40389" y="168378"/>
                  </a:lnTo>
                  <a:lnTo>
                    <a:pt x="39820" y="168189"/>
                  </a:lnTo>
                  <a:close/>
                  <a:moveTo>
                    <a:pt x="44940" y="168568"/>
                  </a:moveTo>
                  <a:lnTo>
                    <a:pt x="44750" y="168757"/>
                  </a:lnTo>
                  <a:lnTo>
                    <a:pt x="43802" y="168568"/>
                  </a:lnTo>
                  <a:close/>
                  <a:moveTo>
                    <a:pt x="54800" y="168568"/>
                  </a:moveTo>
                  <a:lnTo>
                    <a:pt x="56127" y="168757"/>
                  </a:lnTo>
                  <a:lnTo>
                    <a:pt x="55369" y="168757"/>
                  </a:lnTo>
                  <a:lnTo>
                    <a:pt x="54800" y="168568"/>
                  </a:lnTo>
                  <a:close/>
                  <a:moveTo>
                    <a:pt x="117373" y="168568"/>
                  </a:moveTo>
                  <a:lnTo>
                    <a:pt x="117373" y="168757"/>
                  </a:lnTo>
                  <a:lnTo>
                    <a:pt x="117183" y="168757"/>
                  </a:lnTo>
                  <a:lnTo>
                    <a:pt x="116993" y="168568"/>
                  </a:lnTo>
                  <a:close/>
                  <a:moveTo>
                    <a:pt x="50470" y="168789"/>
                  </a:moveTo>
                  <a:lnTo>
                    <a:pt x="51576" y="168947"/>
                  </a:lnTo>
                  <a:lnTo>
                    <a:pt x="50628" y="168947"/>
                  </a:lnTo>
                  <a:lnTo>
                    <a:pt x="50470" y="168789"/>
                  </a:lnTo>
                  <a:close/>
                  <a:moveTo>
                    <a:pt x="47025" y="168947"/>
                  </a:moveTo>
                  <a:lnTo>
                    <a:pt x="46836" y="169137"/>
                  </a:lnTo>
                  <a:lnTo>
                    <a:pt x="46646" y="169137"/>
                  </a:lnTo>
                  <a:lnTo>
                    <a:pt x="46267" y="168947"/>
                  </a:lnTo>
                  <a:close/>
                  <a:moveTo>
                    <a:pt x="57075" y="168757"/>
                  </a:moveTo>
                  <a:lnTo>
                    <a:pt x="56696" y="169137"/>
                  </a:lnTo>
                  <a:lnTo>
                    <a:pt x="56506" y="168947"/>
                  </a:lnTo>
                  <a:lnTo>
                    <a:pt x="56506" y="168757"/>
                  </a:lnTo>
                  <a:close/>
                  <a:moveTo>
                    <a:pt x="54231" y="168757"/>
                  </a:moveTo>
                  <a:lnTo>
                    <a:pt x="54800" y="168947"/>
                  </a:lnTo>
                  <a:lnTo>
                    <a:pt x="55179" y="168947"/>
                  </a:lnTo>
                  <a:lnTo>
                    <a:pt x="54800" y="169326"/>
                  </a:lnTo>
                  <a:lnTo>
                    <a:pt x="54231" y="169137"/>
                  </a:lnTo>
                  <a:lnTo>
                    <a:pt x="53852" y="168947"/>
                  </a:lnTo>
                  <a:lnTo>
                    <a:pt x="53093" y="168757"/>
                  </a:lnTo>
                  <a:close/>
                  <a:moveTo>
                    <a:pt x="120596" y="168947"/>
                  </a:moveTo>
                  <a:lnTo>
                    <a:pt x="120217" y="169137"/>
                  </a:lnTo>
                  <a:lnTo>
                    <a:pt x="120027" y="169326"/>
                  </a:lnTo>
                  <a:lnTo>
                    <a:pt x="119648" y="169326"/>
                  </a:lnTo>
                  <a:lnTo>
                    <a:pt x="119838" y="169137"/>
                  </a:lnTo>
                  <a:lnTo>
                    <a:pt x="120217" y="168947"/>
                  </a:lnTo>
                  <a:close/>
                  <a:moveTo>
                    <a:pt x="121355" y="169137"/>
                  </a:moveTo>
                  <a:lnTo>
                    <a:pt x="120596" y="169326"/>
                  </a:lnTo>
                  <a:lnTo>
                    <a:pt x="120596" y="169137"/>
                  </a:lnTo>
                  <a:close/>
                  <a:moveTo>
                    <a:pt x="126664" y="168757"/>
                  </a:moveTo>
                  <a:lnTo>
                    <a:pt x="125716" y="168947"/>
                  </a:lnTo>
                  <a:lnTo>
                    <a:pt x="125147" y="168947"/>
                  </a:lnTo>
                  <a:lnTo>
                    <a:pt x="124768" y="169137"/>
                  </a:lnTo>
                  <a:lnTo>
                    <a:pt x="125337" y="169326"/>
                  </a:lnTo>
                  <a:lnTo>
                    <a:pt x="125716" y="169137"/>
                  </a:lnTo>
                  <a:lnTo>
                    <a:pt x="126664" y="168757"/>
                  </a:lnTo>
                  <a:close/>
                  <a:moveTo>
                    <a:pt x="49680" y="168947"/>
                  </a:moveTo>
                  <a:lnTo>
                    <a:pt x="50818" y="169137"/>
                  </a:lnTo>
                  <a:lnTo>
                    <a:pt x="51197" y="169326"/>
                  </a:lnTo>
                  <a:lnTo>
                    <a:pt x="51197" y="169705"/>
                  </a:lnTo>
                  <a:lnTo>
                    <a:pt x="49680" y="169705"/>
                  </a:lnTo>
                  <a:lnTo>
                    <a:pt x="49111" y="169895"/>
                  </a:lnTo>
                  <a:lnTo>
                    <a:pt x="48732" y="169705"/>
                  </a:lnTo>
                  <a:lnTo>
                    <a:pt x="48163" y="169516"/>
                  </a:lnTo>
                  <a:lnTo>
                    <a:pt x="47974" y="169326"/>
                  </a:lnTo>
                  <a:lnTo>
                    <a:pt x="49111" y="169326"/>
                  </a:lnTo>
                  <a:lnTo>
                    <a:pt x="49111" y="169137"/>
                  </a:lnTo>
                  <a:lnTo>
                    <a:pt x="49301" y="168947"/>
                  </a:lnTo>
                  <a:close/>
                  <a:moveTo>
                    <a:pt x="61626" y="169705"/>
                  </a:moveTo>
                  <a:lnTo>
                    <a:pt x="61436" y="169895"/>
                  </a:lnTo>
                  <a:lnTo>
                    <a:pt x="61247" y="169705"/>
                  </a:lnTo>
                  <a:close/>
                  <a:moveTo>
                    <a:pt x="70348" y="169705"/>
                  </a:moveTo>
                  <a:lnTo>
                    <a:pt x="70348" y="169895"/>
                  </a:lnTo>
                  <a:lnTo>
                    <a:pt x="69590" y="169895"/>
                  </a:lnTo>
                  <a:lnTo>
                    <a:pt x="69590" y="169705"/>
                  </a:lnTo>
                  <a:close/>
                  <a:moveTo>
                    <a:pt x="116804" y="169705"/>
                  </a:moveTo>
                  <a:lnTo>
                    <a:pt x="115856" y="169895"/>
                  </a:lnTo>
                  <a:lnTo>
                    <a:pt x="116045" y="169705"/>
                  </a:lnTo>
                  <a:close/>
                  <a:moveTo>
                    <a:pt x="102583" y="169895"/>
                  </a:moveTo>
                  <a:lnTo>
                    <a:pt x="102583" y="170085"/>
                  </a:lnTo>
                  <a:lnTo>
                    <a:pt x="102393" y="170085"/>
                  </a:lnTo>
                  <a:lnTo>
                    <a:pt x="102393" y="169895"/>
                  </a:lnTo>
                  <a:close/>
                  <a:moveTo>
                    <a:pt x="47025" y="169326"/>
                  </a:moveTo>
                  <a:lnTo>
                    <a:pt x="47405" y="169516"/>
                  </a:lnTo>
                  <a:lnTo>
                    <a:pt x="47405" y="169705"/>
                  </a:lnTo>
                  <a:lnTo>
                    <a:pt x="47405" y="169895"/>
                  </a:lnTo>
                  <a:lnTo>
                    <a:pt x="47215" y="170274"/>
                  </a:lnTo>
                  <a:lnTo>
                    <a:pt x="46646" y="170085"/>
                  </a:lnTo>
                  <a:lnTo>
                    <a:pt x="46267" y="169705"/>
                  </a:lnTo>
                  <a:lnTo>
                    <a:pt x="46267" y="169516"/>
                  </a:lnTo>
                  <a:lnTo>
                    <a:pt x="46457" y="169326"/>
                  </a:lnTo>
                  <a:close/>
                  <a:moveTo>
                    <a:pt x="64660" y="170085"/>
                  </a:moveTo>
                  <a:lnTo>
                    <a:pt x="65039" y="170274"/>
                  </a:lnTo>
                  <a:lnTo>
                    <a:pt x="64849" y="170274"/>
                  </a:lnTo>
                  <a:lnTo>
                    <a:pt x="63712" y="170085"/>
                  </a:lnTo>
                  <a:close/>
                  <a:moveTo>
                    <a:pt x="116045" y="170085"/>
                  </a:moveTo>
                  <a:lnTo>
                    <a:pt x="116045" y="170274"/>
                  </a:lnTo>
                  <a:lnTo>
                    <a:pt x="115856" y="170274"/>
                  </a:lnTo>
                  <a:lnTo>
                    <a:pt x="115856" y="170085"/>
                  </a:lnTo>
                  <a:close/>
                  <a:moveTo>
                    <a:pt x="43423" y="169137"/>
                  </a:moveTo>
                  <a:lnTo>
                    <a:pt x="44750" y="169326"/>
                  </a:lnTo>
                  <a:lnTo>
                    <a:pt x="44940" y="169516"/>
                  </a:lnTo>
                  <a:lnTo>
                    <a:pt x="44940" y="169705"/>
                  </a:lnTo>
                  <a:lnTo>
                    <a:pt x="44371" y="170274"/>
                  </a:lnTo>
                  <a:lnTo>
                    <a:pt x="43802" y="170464"/>
                  </a:lnTo>
                  <a:lnTo>
                    <a:pt x="43423" y="170274"/>
                  </a:lnTo>
                  <a:lnTo>
                    <a:pt x="43044" y="170274"/>
                  </a:lnTo>
                  <a:lnTo>
                    <a:pt x="42285" y="169705"/>
                  </a:lnTo>
                  <a:lnTo>
                    <a:pt x="41716" y="169516"/>
                  </a:lnTo>
                  <a:lnTo>
                    <a:pt x="40958" y="169326"/>
                  </a:lnTo>
                  <a:lnTo>
                    <a:pt x="41337" y="169137"/>
                  </a:lnTo>
                  <a:close/>
                  <a:moveTo>
                    <a:pt x="45509" y="170274"/>
                  </a:moveTo>
                  <a:lnTo>
                    <a:pt x="45319" y="170464"/>
                  </a:lnTo>
                  <a:lnTo>
                    <a:pt x="44940" y="170274"/>
                  </a:lnTo>
                  <a:close/>
                  <a:moveTo>
                    <a:pt x="65608" y="169895"/>
                  </a:moveTo>
                  <a:lnTo>
                    <a:pt x="67125" y="170274"/>
                  </a:lnTo>
                  <a:lnTo>
                    <a:pt x="67504" y="170464"/>
                  </a:lnTo>
                  <a:lnTo>
                    <a:pt x="67125" y="170464"/>
                  </a:lnTo>
                  <a:lnTo>
                    <a:pt x="66177" y="170274"/>
                  </a:lnTo>
                  <a:lnTo>
                    <a:pt x="65608" y="169895"/>
                  </a:lnTo>
                  <a:close/>
                  <a:moveTo>
                    <a:pt x="49301" y="170464"/>
                  </a:moveTo>
                  <a:lnTo>
                    <a:pt x="49301" y="170653"/>
                  </a:lnTo>
                  <a:lnTo>
                    <a:pt x="49111" y="170653"/>
                  </a:lnTo>
                  <a:lnTo>
                    <a:pt x="49111" y="170464"/>
                  </a:lnTo>
                  <a:close/>
                  <a:moveTo>
                    <a:pt x="72813" y="170274"/>
                  </a:moveTo>
                  <a:lnTo>
                    <a:pt x="73761" y="170464"/>
                  </a:lnTo>
                  <a:lnTo>
                    <a:pt x="72813" y="170653"/>
                  </a:lnTo>
                  <a:lnTo>
                    <a:pt x="72434" y="170274"/>
                  </a:lnTo>
                  <a:close/>
                  <a:moveTo>
                    <a:pt x="113580" y="170464"/>
                  </a:moveTo>
                  <a:lnTo>
                    <a:pt x="113201" y="170653"/>
                  </a:lnTo>
                  <a:lnTo>
                    <a:pt x="113201" y="170464"/>
                  </a:lnTo>
                  <a:close/>
                  <a:moveTo>
                    <a:pt x="65229" y="170653"/>
                  </a:moveTo>
                  <a:lnTo>
                    <a:pt x="65229" y="170843"/>
                  </a:lnTo>
                  <a:lnTo>
                    <a:pt x="64280" y="170843"/>
                  </a:lnTo>
                  <a:lnTo>
                    <a:pt x="64470" y="170653"/>
                  </a:lnTo>
                  <a:close/>
                  <a:moveTo>
                    <a:pt x="72624" y="170653"/>
                  </a:moveTo>
                  <a:lnTo>
                    <a:pt x="73192" y="170843"/>
                  </a:lnTo>
                  <a:lnTo>
                    <a:pt x="72244" y="170843"/>
                  </a:lnTo>
                  <a:lnTo>
                    <a:pt x="72434" y="170653"/>
                  </a:lnTo>
                  <a:close/>
                  <a:moveTo>
                    <a:pt x="75278" y="170653"/>
                  </a:moveTo>
                  <a:lnTo>
                    <a:pt x="74899" y="170843"/>
                  </a:lnTo>
                  <a:lnTo>
                    <a:pt x="75089" y="170653"/>
                  </a:lnTo>
                  <a:close/>
                  <a:moveTo>
                    <a:pt x="88930" y="170653"/>
                  </a:moveTo>
                  <a:lnTo>
                    <a:pt x="88930" y="170843"/>
                  </a:lnTo>
                  <a:lnTo>
                    <a:pt x="88741" y="170843"/>
                  </a:lnTo>
                  <a:lnTo>
                    <a:pt x="88551" y="170653"/>
                  </a:lnTo>
                  <a:close/>
                  <a:moveTo>
                    <a:pt x="101066" y="170843"/>
                  </a:moveTo>
                  <a:lnTo>
                    <a:pt x="100118" y="171033"/>
                  </a:lnTo>
                  <a:lnTo>
                    <a:pt x="100118" y="171033"/>
                  </a:lnTo>
                  <a:lnTo>
                    <a:pt x="100687" y="170843"/>
                  </a:lnTo>
                  <a:close/>
                  <a:moveTo>
                    <a:pt x="43802" y="170843"/>
                  </a:moveTo>
                  <a:lnTo>
                    <a:pt x="43612" y="171033"/>
                  </a:lnTo>
                  <a:lnTo>
                    <a:pt x="43802" y="171033"/>
                  </a:lnTo>
                  <a:lnTo>
                    <a:pt x="43802" y="170843"/>
                  </a:lnTo>
                  <a:close/>
                  <a:moveTo>
                    <a:pt x="48163" y="170843"/>
                  </a:moveTo>
                  <a:lnTo>
                    <a:pt x="47974" y="171033"/>
                  </a:lnTo>
                  <a:lnTo>
                    <a:pt x="47594" y="171033"/>
                  </a:lnTo>
                  <a:lnTo>
                    <a:pt x="47025" y="170843"/>
                  </a:lnTo>
                  <a:close/>
                  <a:moveTo>
                    <a:pt x="71107" y="170843"/>
                  </a:moveTo>
                  <a:lnTo>
                    <a:pt x="70917" y="171033"/>
                  </a:lnTo>
                  <a:lnTo>
                    <a:pt x="70727" y="171033"/>
                  </a:lnTo>
                  <a:lnTo>
                    <a:pt x="70917" y="170843"/>
                  </a:lnTo>
                  <a:close/>
                  <a:moveTo>
                    <a:pt x="108650" y="170653"/>
                  </a:moveTo>
                  <a:lnTo>
                    <a:pt x="109030" y="170843"/>
                  </a:lnTo>
                  <a:lnTo>
                    <a:pt x="109219" y="171033"/>
                  </a:lnTo>
                  <a:lnTo>
                    <a:pt x="108650" y="171033"/>
                  </a:lnTo>
                  <a:lnTo>
                    <a:pt x="107892" y="170843"/>
                  </a:lnTo>
                  <a:lnTo>
                    <a:pt x="108650" y="170653"/>
                  </a:lnTo>
                  <a:close/>
                  <a:moveTo>
                    <a:pt x="51387" y="170843"/>
                  </a:moveTo>
                  <a:lnTo>
                    <a:pt x="52714" y="171033"/>
                  </a:lnTo>
                  <a:lnTo>
                    <a:pt x="51766" y="171222"/>
                  </a:lnTo>
                  <a:lnTo>
                    <a:pt x="51197" y="170843"/>
                  </a:lnTo>
                  <a:close/>
                  <a:moveTo>
                    <a:pt x="64280" y="171033"/>
                  </a:moveTo>
                  <a:lnTo>
                    <a:pt x="65418" y="171222"/>
                  </a:lnTo>
                  <a:lnTo>
                    <a:pt x="63901" y="171222"/>
                  </a:lnTo>
                  <a:lnTo>
                    <a:pt x="63522" y="171033"/>
                  </a:lnTo>
                  <a:close/>
                  <a:moveTo>
                    <a:pt x="76416" y="170843"/>
                  </a:moveTo>
                  <a:lnTo>
                    <a:pt x="76985" y="171033"/>
                  </a:lnTo>
                  <a:lnTo>
                    <a:pt x="76037" y="171222"/>
                  </a:lnTo>
                  <a:lnTo>
                    <a:pt x="76037" y="171033"/>
                  </a:lnTo>
                  <a:lnTo>
                    <a:pt x="76416" y="170843"/>
                  </a:lnTo>
                  <a:close/>
                  <a:moveTo>
                    <a:pt x="86276" y="171033"/>
                  </a:moveTo>
                  <a:lnTo>
                    <a:pt x="86465" y="171222"/>
                  </a:lnTo>
                  <a:lnTo>
                    <a:pt x="85328" y="171222"/>
                  </a:lnTo>
                  <a:lnTo>
                    <a:pt x="86276" y="171033"/>
                  </a:lnTo>
                  <a:close/>
                  <a:moveTo>
                    <a:pt x="101255" y="171033"/>
                  </a:moveTo>
                  <a:lnTo>
                    <a:pt x="101255" y="171222"/>
                  </a:lnTo>
                  <a:lnTo>
                    <a:pt x="101066" y="171222"/>
                  </a:lnTo>
                  <a:lnTo>
                    <a:pt x="101066" y="171033"/>
                  </a:lnTo>
                  <a:close/>
                  <a:moveTo>
                    <a:pt x="48922" y="171033"/>
                  </a:moveTo>
                  <a:lnTo>
                    <a:pt x="49870" y="171222"/>
                  </a:lnTo>
                  <a:lnTo>
                    <a:pt x="50059" y="171412"/>
                  </a:lnTo>
                  <a:lnTo>
                    <a:pt x="48163" y="171412"/>
                  </a:lnTo>
                  <a:lnTo>
                    <a:pt x="48353" y="171222"/>
                  </a:lnTo>
                  <a:lnTo>
                    <a:pt x="49301" y="171222"/>
                  </a:lnTo>
                  <a:lnTo>
                    <a:pt x="48922" y="171033"/>
                  </a:lnTo>
                  <a:close/>
                  <a:moveTo>
                    <a:pt x="50249" y="171033"/>
                  </a:moveTo>
                  <a:lnTo>
                    <a:pt x="52335" y="171412"/>
                  </a:lnTo>
                  <a:lnTo>
                    <a:pt x="51387" y="171412"/>
                  </a:lnTo>
                  <a:lnTo>
                    <a:pt x="50249" y="171033"/>
                  </a:lnTo>
                  <a:close/>
                  <a:moveTo>
                    <a:pt x="69590" y="171222"/>
                  </a:moveTo>
                  <a:lnTo>
                    <a:pt x="68831" y="171412"/>
                  </a:lnTo>
                  <a:lnTo>
                    <a:pt x="68642" y="171222"/>
                  </a:lnTo>
                  <a:close/>
                  <a:moveTo>
                    <a:pt x="79450" y="171222"/>
                  </a:moveTo>
                  <a:lnTo>
                    <a:pt x="80019" y="171412"/>
                  </a:lnTo>
                  <a:lnTo>
                    <a:pt x="79070" y="171412"/>
                  </a:lnTo>
                  <a:lnTo>
                    <a:pt x="79070" y="171222"/>
                  </a:lnTo>
                  <a:close/>
                  <a:moveTo>
                    <a:pt x="84000" y="171222"/>
                  </a:moveTo>
                  <a:lnTo>
                    <a:pt x="84569" y="171412"/>
                  </a:lnTo>
                  <a:lnTo>
                    <a:pt x="83432" y="171412"/>
                  </a:lnTo>
                  <a:lnTo>
                    <a:pt x="83621" y="171222"/>
                  </a:lnTo>
                  <a:close/>
                  <a:moveTo>
                    <a:pt x="97842" y="171222"/>
                  </a:moveTo>
                  <a:lnTo>
                    <a:pt x="97842" y="171412"/>
                  </a:lnTo>
                  <a:lnTo>
                    <a:pt x="97463" y="171412"/>
                  </a:lnTo>
                  <a:lnTo>
                    <a:pt x="97653" y="171222"/>
                  </a:lnTo>
                  <a:close/>
                  <a:moveTo>
                    <a:pt x="107960" y="171378"/>
                  </a:moveTo>
                  <a:lnTo>
                    <a:pt x="107702" y="171412"/>
                  </a:lnTo>
                  <a:lnTo>
                    <a:pt x="107892" y="171412"/>
                  </a:lnTo>
                  <a:lnTo>
                    <a:pt x="107960" y="171378"/>
                  </a:lnTo>
                  <a:close/>
                  <a:moveTo>
                    <a:pt x="112822" y="171222"/>
                  </a:moveTo>
                  <a:lnTo>
                    <a:pt x="112822" y="171412"/>
                  </a:lnTo>
                  <a:lnTo>
                    <a:pt x="113201" y="171412"/>
                  </a:lnTo>
                  <a:lnTo>
                    <a:pt x="113580" y="171222"/>
                  </a:lnTo>
                  <a:close/>
                  <a:moveTo>
                    <a:pt x="59350" y="171412"/>
                  </a:moveTo>
                  <a:lnTo>
                    <a:pt x="59350" y="171602"/>
                  </a:lnTo>
                  <a:lnTo>
                    <a:pt x="58782" y="171602"/>
                  </a:lnTo>
                  <a:lnTo>
                    <a:pt x="59350" y="171412"/>
                  </a:lnTo>
                  <a:close/>
                  <a:moveTo>
                    <a:pt x="86086" y="171412"/>
                  </a:moveTo>
                  <a:lnTo>
                    <a:pt x="86465" y="171602"/>
                  </a:lnTo>
                  <a:lnTo>
                    <a:pt x="85707" y="171602"/>
                  </a:lnTo>
                  <a:lnTo>
                    <a:pt x="86086" y="171412"/>
                  </a:lnTo>
                  <a:close/>
                  <a:moveTo>
                    <a:pt x="111495" y="171412"/>
                  </a:moveTo>
                  <a:lnTo>
                    <a:pt x="111684" y="171602"/>
                  </a:lnTo>
                  <a:lnTo>
                    <a:pt x="111874" y="171602"/>
                  </a:lnTo>
                  <a:lnTo>
                    <a:pt x="112632" y="171412"/>
                  </a:lnTo>
                  <a:close/>
                  <a:moveTo>
                    <a:pt x="87224" y="171602"/>
                  </a:moveTo>
                  <a:lnTo>
                    <a:pt x="87034" y="171791"/>
                  </a:lnTo>
                  <a:lnTo>
                    <a:pt x="87034" y="171602"/>
                  </a:lnTo>
                  <a:close/>
                  <a:moveTo>
                    <a:pt x="88551" y="171602"/>
                  </a:moveTo>
                  <a:lnTo>
                    <a:pt x="88551" y="171791"/>
                  </a:lnTo>
                  <a:lnTo>
                    <a:pt x="88362" y="171791"/>
                  </a:lnTo>
                  <a:lnTo>
                    <a:pt x="88362" y="171602"/>
                  </a:lnTo>
                  <a:close/>
                  <a:moveTo>
                    <a:pt x="94619" y="171412"/>
                  </a:moveTo>
                  <a:lnTo>
                    <a:pt x="96515" y="171602"/>
                  </a:lnTo>
                  <a:lnTo>
                    <a:pt x="96705" y="171602"/>
                  </a:lnTo>
                  <a:lnTo>
                    <a:pt x="95757" y="171791"/>
                  </a:lnTo>
                  <a:lnTo>
                    <a:pt x="94808" y="171791"/>
                  </a:lnTo>
                  <a:lnTo>
                    <a:pt x="94619" y="171602"/>
                  </a:lnTo>
                  <a:lnTo>
                    <a:pt x="94619" y="171412"/>
                  </a:lnTo>
                  <a:close/>
                  <a:moveTo>
                    <a:pt x="98980" y="171602"/>
                  </a:moveTo>
                  <a:lnTo>
                    <a:pt x="97653" y="171791"/>
                  </a:lnTo>
                  <a:lnTo>
                    <a:pt x="95946" y="171791"/>
                  </a:lnTo>
                  <a:lnTo>
                    <a:pt x="97653" y="171602"/>
                  </a:lnTo>
                  <a:close/>
                  <a:moveTo>
                    <a:pt x="90827" y="171791"/>
                  </a:moveTo>
                  <a:lnTo>
                    <a:pt x="90258" y="171981"/>
                  </a:lnTo>
                  <a:lnTo>
                    <a:pt x="88741" y="171981"/>
                  </a:lnTo>
                  <a:lnTo>
                    <a:pt x="90827" y="171791"/>
                  </a:lnTo>
                  <a:close/>
                  <a:moveTo>
                    <a:pt x="92343" y="171791"/>
                  </a:moveTo>
                  <a:lnTo>
                    <a:pt x="92343" y="171981"/>
                  </a:lnTo>
                  <a:lnTo>
                    <a:pt x="92154" y="171981"/>
                  </a:lnTo>
                  <a:lnTo>
                    <a:pt x="92154" y="171791"/>
                  </a:lnTo>
                  <a:close/>
                  <a:moveTo>
                    <a:pt x="103829" y="171859"/>
                  </a:moveTo>
                  <a:lnTo>
                    <a:pt x="103051" y="171949"/>
                  </a:lnTo>
                  <a:lnTo>
                    <a:pt x="103051" y="171949"/>
                  </a:lnTo>
                  <a:lnTo>
                    <a:pt x="103341" y="171981"/>
                  </a:lnTo>
                  <a:lnTo>
                    <a:pt x="103829" y="171859"/>
                  </a:lnTo>
                  <a:close/>
                  <a:moveTo>
                    <a:pt x="54345" y="169781"/>
                  </a:moveTo>
                  <a:lnTo>
                    <a:pt x="54231" y="169895"/>
                  </a:lnTo>
                  <a:lnTo>
                    <a:pt x="55179" y="170085"/>
                  </a:lnTo>
                  <a:lnTo>
                    <a:pt x="59919" y="170843"/>
                  </a:lnTo>
                  <a:lnTo>
                    <a:pt x="62195" y="171222"/>
                  </a:lnTo>
                  <a:lnTo>
                    <a:pt x="63712" y="171412"/>
                  </a:lnTo>
                  <a:lnTo>
                    <a:pt x="63901" y="171602"/>
                  </a:lnTo>
                  <a:lnTo>
                    <a:pt x="63522" y="171791"/>
                  </a:lnTo>
                  <a:lnTo>
                    <a:pt x="60867" y="172170"/>
                  </a:lnTo>
                  <a:lnTo>
                    <a:pt x="61436" y="171981"/>
                  </a:lnTo>
                  <a:lnTo>
                    <a:pt x="61436" y="171791"/>
                  </a:lnTo>
                  <a:lnTo>
                    <a:pt x="61057" y="171602"/>
                  </a:lnTo>
                  <a:lnTo>
                    <a:pt x="60488" y="171412"/>
                  </a:lnTo>
                  <a:lnTo>
                    <a:pt x="56317" y="170843"/>
                  </a:lnTo>
                  <a:lnTo>
                    <a:pt x="54231" y="170464"/>
                  </a:lnTo>
                  <a:lnTo>
                    <a:pt x="52904" y="170274"/>
                  </a:lnTo>
                  <a:lnTo>
                    <a:pt x="52904" y="170085"/>
                  </a:lnTo>
                  <a:lnTo>
                    <a:pt x="53093" y="169895"/>
                  </a:lnTo>
                  <a:lnTo>
                    <a:pt x="54345" y="169781"/>
                  </a:lnTo>
                  <a:close/>
                  <a:moveTo>
                    <a:pt x="70348" y="171412"/>
                  </a:moveTo>
                  <a:lnTo>
                    <a:pt x="70348" y="171602"/>
                  </a:lnTo>
                  <a:lnTo>
                    <a:pt x="69969" y="171981"/>
                  </a:lnTo>
                  <a:lnTo>
                    <a:pt x="69210" y="172170"/>
                  </a:lnTo>
                  <a:lnTo>
                    <a:pt x="68831" y="172170"/>
                  </a:lnTo>
                  <a:lnTo>
                    <a:pt x="68642" y="171981"/>
                  </a:lnTo>
                  <a:lnTo>
                    <a:pt x="69400" y="171791"/>
                  </a:lnTo>
                  <a:lnTo>
                    <a:pt x="69779" y="171791"/>
                  </a:lnTo>
                  <a:lnTo>
                    <a:pt x="69969" y="171412"/>
                  </a:lnTo>
                  <a:close/>
                  <a:moveTo>
                    <a:pt x="99359" y="171791"/>
                  </a:moveTo>
                  <a:lnTo>
                    <a:pt x="99170" y="172170"/>
                  </a:lnTo>
                  <a:lnTo>
                    <a:pt x="98980" y="172170"/>
                  </a:lnTo>
                  <a:lnTo>
                    <a:pt x="98980" y="171791"/>
                  </a:lnTo>
                  <a:close/>
                  <a:moveTo>
                    <a:pt x="84190" y="171981"/>
                  </a:moveTo>
                  <a:lnTo>
                    <a:pt x="85138" y="172170"/>
                  </a:lnTo>
                  <a:lnTo>
                    <a:pt x="83858" y="172313"/>
                  </a:lnTo>
                  <a:lnTo>
                    <a:pt x="83858" y="172313"/>
                  </a:lnTo>
                  <a:lnTo>
                    <a:pt x="84190" y="171981"/>
                  </a:lnTo>
                  <a:close/>
                  <a:moveTo>
                    <a:pt x="78122" y="171791"/>
                  </a:moveTo>
                  <a:lnTo>
                    <a:pt x="78122" y="171981"/>
                  </a:lnTo>
                  <a:lnTo>
                    <a:pt x="77743" y="172170"/>
                  </a:lnTo>
                  <a:lnTo>
                    <a:pt x="76605" y="172360"/>
                  </a:lnTo>
                  <a:lnTo>
                    <a:pt x="76605" y="172360"/>
                  </a:lnTo>
                  <a:lnTo>
                    <a:pt x="78122" y="171791"/>
                  </a:lnTo>
                  <a:close/>
                  <a:moveTo>
                    <a:pt x="73761" y="171791"/>
                  </a:moveTo>
                  <a:lnTo>
                    <a:pt x="74330" y="171981"/>
                  </a:lnTo>
                  <a:lnTo>
                    <a:pt x="74520" y="172360"/>
                  </a:lnTo>
                  <a:lnTo>
                    <a:pt x="73572" y="172170"/>
                  </a:lnTo>
                  <a:lnTo>
                    <a:pt x="72813" y="172170"/>
                  </a:lnTo>
                  <a:lnTo>
                    <a:pt x="73003" y="171981"/>
                  </a:lnTo>
                  <a:lnTo>
                    <a:pt x="73192" y="171791"/>
                  </a:lnTo>
                  <a:close/>
                  <a:moveTo>
                    <a:pt x="80777" y="171981"/>
                  </a:moveTo>
                  <a:lnTo>
                    <a:pt x="80587" y="172170"/>
                  </a:lnTo>
                  <a:lnTo>
                    <a:pt x="80019" y="172360"/>
                  </a:lnTo>
                  <a:lnTo>
                    <a:pt x="79450" y="172360"/>
                  </a:lnTo>
                  <a:lnTo>
                    <a:pt x="80208" y="171981"/>
                  </a:lnTo>
                  <a:close/>
                  <a:moveTo>
                    <a:pt x="82863" y="172170"/>
                  </a:moveTo>
                  <a:lnTo>
                    <a:pt x="82863" y="172360"/>
                  </a:lnTo>
                  <a:lnTo>
                    <a:pt x="82673" y="172360"/>
                  </a:lnTo>
                  <a:lnTo>
                    <a:pt x="82863" y="172170"/>
                  </a:lnTo>
                  <a:close/>
                  <a:moveTo>
                    <a:pt x="88930" y="172170"/>
                  </a:moveTo>
                  <a:lnTo>
                    <a:pt x="88741" y="172360"/>
                  </a:lnTo>
                  <a:lnTo>
                    <a:pt x="88172" y="172170"/>
                  </a:lnTo>
                  <a:close/>
                  <a:moveTo>
                    <a:pt x="96136" y="172170"/>
                  </a:moveTo>
                  <a:lnTo>
                    <a:pt x="96136" y="172360"/>
                  </a:lnTo>
                  <a:lnTo>
                    <a:pt x="95946" y="172360"/>
                  </a:lnTo>
                  <a:lnTo>
                    <a:pt x="95946" y="172170"/>
                  </a:lnTo>
                  <a:close/>
                  <a:moveTo>
                    <a:pt x="73761" y="172360"/>
                  </a:moveTo>
                  <a:lnTo>
                    <a:pt x="73951" y="172550"/>
                  </a:lnTo>
                  <a:lnTo>
                    <a:pt x="72055" y="172550"/>
                  </a:lnTo>
                  <a:lnTo>
                    <a:pt x="72244" y="172360"/>
                  </a:lnTo>
                  <a:close/>
                  <a:moveTo>
                    <a:pt x="77364" y="172360"/>
                  </a:moveTo>
                  <a:lnTo>
                    <a:pt x="77364" y="172550"/>
                  </a:lnTo>
                  <a:lnTo>
                    <a:pt x="77174" y="172360"/>
                  </a:lnTo>
                  <a:close/>
                  <a:moveTo>
                    <a:pt x="87034" y="171981"/>
                  </a:moveTo>
                  <a:lnTo>
                    <a:pt x="87793" y="172170"/>
                  </a:lnTo>
                  <a:lnTo>
                    <a:pt x="87034" y="172550"/>
                  </a:lnTo>
                  <a:lnTo>
                    <a:pt x="86465" y="172550"/>
                  </a:lnTo>
                  <a:lnTo>
                    <a:pt x="86086" y="172360"/>
                  </a:lnTo>
                  <a:lnTo>
                    <a:pt x="86086" y="172170"/>
                  </a:lnTo>
                  <a:lnTo>
                    <a:pt x="86276" y="171981"/>
                  </a:lnTo>
                  <a:close/>
                  <a:moveTo>
                    <a:pt x="99549" y="172360"/>
                  </a:moveTo>
                  <a:lnTo>
                    <a:pt x="99170" y="172550"/>
                  </a:lnTo>
                  <a:lnTo>
                    <a:pt x="99359" y="172550"/>
                  </a:lnTo>
                  <a:lnTo>
                    <a:pt x="99549" y="172360"/>
                  </a:lnTo>
                  <a:close/>
                  <a:moveTo>
                    <a:pt x="88551" y="172550"/>
                  </a:moveTo>
                  <a:lnTo>
                    <a:pt x="88551" y="172739"/>
                  </a:lnTo>
                  <a:lnTo>
                    <a:pt x="88362" y="172739"/>
                  </a:lnTo>
                  <a:lnTo>
                    <a:pt x="88362" y="172550"/>
                  </a:lnTo>
                  <a:close/>
                  <a:moveTo>
                    <a:pt x="92723" y="172739"/>
                  </a:moveTo>
                  <a:lnTo>
                    <a:pt x="92912" y="172929"/>
                  </a:lnTo>
                  <a:lnTo>
                    <a:pt x="91585" y="172929"/>
                  </a:lnTo>
                  <a:lnTo>
                    <a:pt x="92533" y="172739"/>
                  </a:lnTo>
                  <a:close/>
                  <a:moveTo>
                    <a:pt x="94545" y="172813"/>
                  </a:moveTo>
                  <a:lnTo>
                    <a:pt x="94339" y="172830"/>
                  </a:lnTo>
                  <a:lnTo>
                    <a:pt x="94339" y="172830"/>
                  </a:lnTo>
                  <a:lnTo>
                    <a:pt x="94240" y="172929"/>
                  </a:lnTo>
                  <a:lnTo>
                    <a:pt x="94429" y="172929"/>
                  </a:lnTo>
                  <a:lnTo>
                    <a:pt x="94545" y="172813"/>
                  </a:lnTo>
                  <a:close/>
                  <a:moveTo>
                    <a:pt x="98222" y="172739"/>
                  </a:moveTo>
                  <a:lnTo>
                    <a:pt x="98222" y="172929"/>
                  </a:lnTo>
                  <a:lnTo>
                    <a:pt x="98411" y="172929"/>
                  </a:lnTo>
                  <a:lnTo>
                    <a:pt x="98411" y="172739"/>
                  </a:lnTo>
                  <a:close/>
                  <a:moveTo>
                    <a:pt x="90068" y="173172"/>
                  </a:moveTo>
                  <a:lnTo>
                    <a:pt x="89878" y="173187"/>
                  </a:lnTo>
                  <a:lnTo>
                    <a:pt x="89878" y="173187"/>
                  </a:lnTo>
                  <a:lnTo>
                    <a:pt x="89878" y="173308"/>
                  </a:lnTo>
                  <a:lnTo>
                    <a:pt x="90068" y="173308"/>
                  </a:lnTo>
                  <a:lnTo>
                    <a:pt x="90068" y="173172"/>
                  </a:lnTo>
                  <a:close/>
                  <a:moveTo>
                    <a:pt x="146763" y="0"/>
                  </a:moveTo>
                  <a:lnTo>
                    <a:pt x="141643" y="569"/>
                  </a:lnTo>
                  <a:lnTo>
                    <a:pt x="137093" y="1328"/>
                  </a:lnTo>
                  <a:lnTo>
                    <a:pt x="133869" y="2655"/>
                  </a:lnTo>
                  <a:lnTo>
                    <a:pt x="130456" y="3793"/>
                  </a:lnTo>
                  <a:lnTo>
                    <a:pt x="123251" y="5499"/>
                  </a:lnTo>
                  <a:lnTo>
                    <a:pt x="119269" y="6827"/>
                  </a:lnTo>
                  <a:lnTo>
                    <a:pt x="115097" y="8343"/>
                  </a:lnTo>
                  <a:lnTo>
                    <a:pt x="112822" y="9481"/>
                  </a:lnTo>
                  <a:lnTo>
                    <a:pt x="110547" y="10619"/>
                  </a:lnTo>
                  <a:lnTo>
                    <a:pt x="108082" y="12136"/>
                  </a:lnTo>
                  <a:lnTo>
                    <a:pt x="106438" y="13147"/>
                  </a:lnTo>
                  <a:lnTo>
                    <a:pt x="106185" y="13273"/>
                  </a:lnTo>
                  <a:lnTo>
                    <a:pt x="106289" y="13239"/>
                  </a:lnTo>
                  <a:lnTo>
                    <a:pt x="105617" y="13653"/>
                  </a:lnTo>
                  <a:lnTo>
                    <a:pt x="103910" y="14601"/>
                  </a:lnTo>
                  <a:lnTo>
                    <a:pt x="103720" y="14411"/>
                  </a:lnTo>
                  <a:lnTo>
                    <a:pt x="103910" y="14411"/>
                  </a:lnTo>
                  <a:lnTo>
                    <a:pt x="104289" y="14032"/>
                  </a:lnTo>
                  <a:lnTo>
                    <a:pt x="102962" y="14601"/>
                  </a:lnTo>
                  <a:lnTo>
                    <a:pt x="102962" y="14601"/>
                  </a:lnTo>
                  <a:lnTo>
                    <a:pt x="103341" y="14222"/>
                  </a:lnTo>
                  <a:lnTo>
                    <a:pt x="103341" y="14032"/>
                  </a:lnTo>
                  <a:lnTo>
                    <a:pt x="102393" y="14222"/>
                  </a:lnTo>
                  <a:lnTo>
                    <a:pt x="102014" y="14601"/>
                  </a:lnTo>
                  <a:lnTo>
                    <a:pt x="101824" y="14790"/>
                  </a:lnTo>
                  <a:lnTo>
                    <a:pt x="102014" y="14980"/>
                  </a:lnTo>
                  <a:lnTo>
                    <a:pt x="102583" y="14980"/>
                  </a:lnTo>
                  <a:lnTo>
                    <a:pt x="101635" y="15549"/>
                  </a:lnTo>
                  <a:lnTo>
                    <a:pt x="101066" y="15738"/>
                  </a:lnTo>
                  <a:lnTo>
                    <a:pt x="100876" y="15549"/>
                  </a:lnTo>
                  <a:lnTo>
                    <a:pt x="100876" y="15359"/>
                  </a:lnTo>
                  <a:lnTo>
                    <a:pt x="100876" y="14980"/>
                  </a:lnTo>
                  <a:lnTo>
                    <a:pt x="100876" y="14790"/>
                  </a:lnTo>
                  <a:lnTo>
                    <a:pt x="100497" y="14980"/>
                  </a:lnTo>
                  <a:lnTo>
                    <a:pt x="99928" y="15359"/>
                  </a:lnTo>
                  <a:lnTo>
                    <a:pt x="99359" y="16118"/>
                  </a:lnTo>
                  <a:lnTo>
                    <a:pt x="99359" y="16307"/>
                  </a:lnTo>
                  <a:lnTo>
                    <a:pt x="100307" y="16307"/>
                  </a:lnTo>
                  <a:lnTo>
                    <a:pt x="101255" y="16118"/>
                  </a:lnTo>
                  <a:lnTo>
                    <a:pt x="102203" y="15928"/>
                  </a:lnTo>
                  <a:lnTo>
                    <a:pt x="102772" y="15928"/>
                  </a:lnTo>
                  <a:lnTo>
                    <a:pt x="102962" y="16118"/>
                  </a:lnTo>
                  <a:lnTo>
                    <a:pt x="102962" y="16307"/>
                  </a:lnTo>
                  <a:lnTo>
                    <a:pt x="102203" y="17066"/>
                  </a:lnTo>
                  <a:lnTo>
                    <a:pt x="102203" y="16876"/>
                  </a:lnTo>
                  <a:lnTo>
                    <a:pt x="101824" y="16687"/>
                  </a:lnTo>
                  <a:lnTo>
                    <a:pt x="101255" y="16876"/>
                  </a:lnTo>
                  <a:lnTo>
                    <a:pt x="100687" y="17066"/>
                  </a:lnTo>
                  <a:lnTo>
                    <a:pt x="101255" y="16687"/>
                  </a:lnTo>
                  <a:lnTo>
                    <a:pt x="101255" y="16497"/>
                  </a:lnTo>
                  <a:lnTo>
                    <a:pt x="101445" y="16307"/>
                  </a:lnTo>
                  <a:lnTo>
                    <a:pt x="101066" y="16307"/>
                  </a:lnTo>
                  <a:lnTo>
                    <a:pt x="100687" y="16687"/>
                  </a:lnTo>
                  <a:lnTo>
                    <a:pt x="100118" y="16876"/>
                  </a:lnTo>
                  <a:lnTo>
                    <a:pt x="98601" y="17066"/>
                  </a:lnTo>
                  <a:lnTo>
                    <a:pt x="97463" y="17255"/>
                  </a:lnTo>
                  <a:lnTo>
                    <a:pt x="96515" y="17635"/>
                  </a:lnTo>
                  <a:lnTo>
                    <a:pt x="95188" y="18203"/>
                  </a:lnTo>
                  <a:lnTo>
                    <a:pt x="93860" y="19341"/>
                  </a:lnTo>
                  <a:lnTo>
                    <a:pt x="95946" y="18393"/>
                  </a:lnTo>
                  <a:lnTo>
                    <a:pt x="96894" y="18014"/>
                  </a:lnTo>
                  <a:lnTo>
                    <a:pt x="97463" y="18203"/>
                  </a:lnTo>
                  <a:lnTo>
                    <a:pt x="98222" y="18583"/>
                  </a:lnTo>
                  <a:lnTo>
                    <a:pt x="97273" y="18583"/>
                  </a:lnTo>
                  <a:lnTo>
                    <a:pt x="96325" y="18772"/>
                  </a:lnTo>
                  <a:lnTo>
                    <a:pt x="93671" y="20100"/>
                  </a:lnTo>
                  <a:lnTo>
                    <a:pt x="94619" y="19152"/>
                  </a:lnTo>
                  <a:lnTo>
                    <a:pt x="93766" y="19626"/>
                  </a:lnTo>
                  <a:lnTo>
                    <a:pt x="93766" y="19626"/>
                  </a:lnTo>
                  <a:lnTo>
                    <a:pt x="93481" y="19910"/>
                  </a:lnTo>
                  <a:lnTo>
                    <a:pt x="93254" y="19910"/>
                  </a:lnTo>
                  <a:lnTo>
                    <a:pt x="92912" y="20100"/>
                  </a:lnTo>
                  <a:lnTo>
                    <a:pt x="91585" y="21048"/>
                  </a:lnTo>
                  <a:lnTo>
                    <a:pt x="93481" y="19531"/>
                  </a:lnTo>
                  <a:lnTo>
                    <a:pt x="92533" y="19531"/>
                  </a:lnTo>
                  <a:lnTo>
                    <a:pt x="91964" y="19720"/>
                  </a:lnTo>
                  <a:lnTo>
                    <a:pt x="89878" y="21048"/>
                  </a:lnTo>
                  <a:lnTo>
                    <a:pt x="91395" y="20479"/>
                  </a:lnTo>
                  <a:lnTo>
                    <a:pt x="91775" y="20289"/>
                  </a:lnTo>
                  <a:lnTo>
                    <a:pt x="91775" y="20479"/>
                  </a:lnTo>
                  <a:lnTo>
                    <a:pt x="91206" y="21048"/>
                  </a:lnTo>
                  <a:lnTo>
                    <a:pt x="90068" y="21806"/>
                  </a:lnTo>
                  <a:lnTo>
                    <a:pt x="89120" y="22375"/>
                  </a:lnTo>
                  <a:lnTo>
                    <a:pt x="88362" y="22754"/>
                  </a:lnTo>
                  <a:lnTo>
                    <a:pt x="88172" y="22754"/>
                  </a:lnTo>
                  <a:lnTo>
                    <a:pt x="88362" y="22565"/>
                  </a:lnTo>
                  <a:lnTo>
                    <a:pt x="89689" y="21427"/>
                  </a:lnTo>
                  <a:lnTo>
                    <a:pt x="87034" y="22185"/>
                  </a:lnTo>
                  <a:lnTo>
                    <a:pt x="85517" y="22944"/>
                  </a:lnTo>
                  <a:lnTo>
                    <a:pt x="84759" y="23513"/>
                  </a:lnTo>
                  <a:lnTo>
                    <a:pt x="84380" y="24081"/>
                  </a:lnTo>
                  <a:lnTo>
                    <a:pt x="84569" y="24081"/>
                  </a:lnTo>
                  <a:lnTo>
                    <a:pt x="84190" y="24208"/>
                  </a:lnTo>
                  <a:lnTo>
                    <a:pt x="84190" y="24208"/>
                  </a:lnTo>
                  <a:lnTo>
                    <a:pt x="83811" y="24461"/>
                  </a:lnTo>
                  <a:lnTo>
                    <a:pt x="83242" y="25030"/>
                  </a:lnTo>
                  <a:lnTo>
                    <a:pt x="81915" y="25409"/>
                  </a:lnTo>
                  <a:lnTo>
                    <a:pt x="79829" y="25788"/>
                  </a:lnTo>
                  <a:lnTo>
                    <a:pt x="80398" y="25788"/>
                  </a:lnTo>
                  <a:lnTo>
                    <a:pt x="80208" y="25978"/>
                  </a:lnTo>
                  <a:lnTo>
                    <a:pt x="78312" y="27305"/>
                  </a:lnTo>
                  <a:lnTo>
                    <a:pt x="75847" y="29011"/>
                  </a:lnTo>
                  <a:lnTo>
                    <a:pt x="75089" y="29580"/>
                  </a:lnTo>
                  <a:lnTo>
                    <a:pt x="74899" y="29770"/>
                  </a:lnTo>
                  <a:lnTo>
                    <a:pt x="74899" y="29960"/>
                  </a:lnTo>
                  <a:lnTo>
                    <a:pt x="73382" y="30718"/>
                  </a:lnTo>
                  <a:lnTo>
                    <a:pt x="73951" y="30149"/>
                  </a:lnTo>
                  <a:lnTo>
                    <a:pt x="74330" y="29770"/>
                  </a:lnTo>
                  <a:lnTo>
                    <a:pt x="73572" y="29770"/>
                  </a:lnTo>
                  <a:lnTo>
                    <a:pt x="72244" y="30339"/>
                  </a:lnTo>
                  <a:lnTo>
                    <a:pt x="69969" y="32045"/>
                  </a:lnTo>
                  <a:lnTo>
                    <a:pt x="68831" y="32614"/>
                  </a:lnTo>
                  <a:lnTo>
                    <a:pt x="68642" y="32804"/>
                  </a:lnTo>
                  <a:lnTo>
                    <a:pt x="68642" y="32614"/>
                  </a:lnTo>
                  <a:lnTo>
                    <a:pt x="68642" y="32425"/>
                  </a:lnTo>
                  <a:lnTo>
                    <a:pt x="68831" y="32045"/>
                  </a:lnTo>
                  <a:lnTo>
                    <a:pt x="68831" y="31856"/>
                  </a:lnTo>
                  <a:lnTo>
                    <a:pt x="68073" y="32235"/>
                  </a:lnTo>
                  <a:lnTo>
                    <a:pt x="66366" y="33562"/>
                  </a:lnTo>
                  <a:lnTo>
                    <a:pt x="66366" y="33941"/>
                  </a:lnTo>
                  <a:lnTo>
                    <a:pt x="66177" y="34321"/>
                  </a:lnTo>
                  <a:lnTo>
                    <a:pt x="64849" y="35458"/>
                  </a:lnTo>
                  <a:lnTo>
                    <a:pt x="63143" y="36596"/>
                  </a:lnTo>
                  <a:lnTo>
                    <a:pt x="62384" y="36975"/>
                  </a:lnTo>
                  <a:lnTo>
                    <a:pt x="62384" y="37165"/>
                  </a:lnTo>
                  <a:lnTo>
                    <a:pt x="62258" y="37038"/>
                  </a:lnTo>
                  <a:lnTo>
                    <a:pt x="61120" y="37607"/>
                  </a:lnTo>
                  <a:lnTo>
                    <a:pt x="61120" y="37607"/>
                  </a:lnTo>
                  <a:lnTo>
                    <a:pt x="61247" y="37734"/>
                  </a:lnTo>
                  <a:lnTo>
                    <a:pt x="61057" y="37923"/>
                  </a:lnTo>
                  <a:lnTo>
                    <a:pt x="61247" y="37923"/>
                  </a:lnTo>
                  <a:lnTo>
                    <a:pt x="61436" y="38113"/>
                  </a:lnTo>
                  <a:lnTo>
                    <a:pt x="61057" y="38492"/>
                  </a:lnTo>
                  <a:lnTo>
                    <a:pt x="59730" y="39440"/>
                  </a:lnTo>
                  <a:lnTo>
                    <a:pt x="58971" y="39819"/>
                  </a:lnTo>
                  <a:lnTo>
                    <a:pt x="58402" y="40199"/>
                  </a:lnTo>
                  <a:lnTo>
                    <a:pt x="58213" y="40199"/>
                  </a:lnTo>
                  <a:lnTo>
                    <a:pt x="58023" y="40009"/>
                  </a:lnTo>
                  <a:lnTo>
                    <a:pt x="58402" y="39440"/>
                  </a:lnTo>
                  <a:lnTo>
                    <a:pt x="59161" y="39061"/>
                  </a:lnTo>
                  <a:lnTo>
                    <a:pt x="59540" y="38871"/>
                  </a:lnTo>
                  <a:lnTo>
                    <a:pt x="60450" y="37961"/>
                  </a:lnTo>
                  <a:lnTo>
                    <a:pt x="60450" y="37961"/>
                  </a:lnTo>
                  <a:lnTo>
                    <a:pt x="58782" y="38871"/>
                  </a:lnTo>
                  <a:lnTo>
                    <a:pt x="58673" y="38953"/>
                  </a:lnTo>
                  <a:lnTo>
                    <a:pt x="58782" y="39061"/>
                  </a:lnTo>
                  <a:lnTo>
                    <a:pt x="58592" y="39061"/>
                  </a:lnTo>
                  <a:lnTo>
                    <a:pt x="58592" y="39014"/>
                  </a:lnTo>
                  <a:lnTo>
                    <a:pt x="57265" y="40009"/>
                  </a:lnTo>
                  <a:lnTo>
                    <a:pt x="56696" y="40388"/>
                  </a:lnTo>
                  <a:lnTo>
                    <a:pt x="56317" y="40768"/>
                  </a:lnTo>
                  <a:lnTo>
                    <a:pt x="56317" y="40957"/>
                  </a:lnTo>
                  <a:lnTo>
                    <a:pt x="56696" y="41147"/>
                  </a:lnTo>
                  <a:lnTo>
                    <a:pt x="55937" y="42284"/>
                  </a:lnTo>
                  <a:lnTo>
                    <a:pt x="55369" y="42853"/>
                  </a:lnTo>
                  <a:lnTo>
                    <a:pt x="54800" y="43233"/>
                  </a:lnTo>
                  <a:lnTo>
                    <a:pt x="54231" y="43233"/>
                  </a:lnTo>
                  <a:lnTo>
                    <a:pt x="53852" y="43422"/>
                  </a:lnTo>
                  <a:lnTo>
                    <a:pt x="53472" y="43801"/>
                  </a:lnTo>
                  <a:lnTo>
                    <a:pt x="52904" y="44370"/>
                  </a:lnTo>
                  <a:lnTo>
                    <a:pt x="52524" y="45508"/>
                  </a:lnTo>
                  <a:lnTo>
                    <a:pt x="52904" y="45129"/>
                  </a:lnTo>
                  <a:lnTo>
                    <a:pt x="52904" y="45318"/>
                  </a:lnTo>
                  <a:lnTo>
                    <a:pt x="51955" y="46266"/>
                  </a:lnTo>
                  <a:lnTo>
                    <a:pt x="50439" y="47594"/>
                  </a:lnTo>
                  <a:lnTo>
                    <a:pt x="49680" y="48163"/>
                  </a:lnTo>
                  <a:lnTo>
                    <a:pt x="48732" y="48731"/>
                  </a:lnTo>
                  <a:lnTo>
                    <a:pt x="48732" y="48731"/>
                  </a:lnTo>
                  <a:lnTo>
                    <a:pt x="49490" y="47973"/>
                  </a:lnTo>
                  <a:lnTo>
                    <a:pt x="50249" y="47404"/>
                  </a:lnTo>
                  <a:lnTo>
                    <a:pt x="50439" y="47025"/>
                  </a:lnTo>
                  <a:lnTo>
                    <a:pt x="49870" y="47214"/>
                  </a:lnTo>
                  <a:lnTo>
                    <a:pt x="50628" y="46456"/>
                  </a:lnTo>
                  <a:lnTo>
                    <a:pt x="50818" y="45887"/>
                  </a:lnTo>
                  <a:lnTo>
                    <a:pt x="50818" y="45698"/>
                  </a:lnTo>
                  <a:lnTo>
                    <a:pt x="50628" y="45698"/>
                  </a:lnTo>
                  <a:lnTo>
                    <a:pt x="50249" y="45887"/>
                  </a:lnTo>
                  <a:lnTo>
                    <a:pt x="49680" y="46266"/>
                  </a:lnTo>
                  <a:lnTo>
                    <a:pt x="50059" y="46077"/>
                  </a:lnTo>
                  <a:lnTo>
                    <a:pt x="50059" y="46266"/>
                  </a:lnTo>
                  <a:lnTo>
                    <a:pt x="49490" y="47025"/>
                  </a:lnTo>
                  <a:lnTo>
                    <a:pt x="48922" y="47783"/>
                  </a:lnTo>
                  <a:lnTo>
                    <a:pt x="48922" y="47594"/>
                  </a:lnTo>
                  <a:lnTo>
                    <a:pt x="49111" y="47214"/>
                  </a:lnTo>
                  <a:lnTo>
                    <a:pt x="48353" y="47783"/>
                  </a:lnTo>
                  <a:lnTo>
                    <a:pt x="48353" y="47973"/>
                  </a:lnTo>
                  <a:lnTo>
                    <a:pt x="48353" y="48163"/>
                  </a:lnTo>
                  <a:lnTo>
                    <a:pt x="48732" y="47973"/>
                  </a:lnTo>
                  <a:lnTo>
                    <a:pt x="49680" y="47404"/>
                  </a:lnTo>
                  <a:lnTo>
                    <a:pt x="49680" y="47404"/>
                  </a:lnTo>
                  <a:lnTo>
                    <a:pt x="49301" y="47973"/>
                  </a:lnTo>
                  <a:lnTo>
                    <a:pt x="48732" y="48542"/>
                  </a:lnTo>
                  <a:lnTo>
                    <a:pt x="47215" y="49679"/>
                  </a:lnTo>
                  <a:lnTo>
                    <a:pt x="46457" y="50438"/>
                  </a:lnTo>
                  <a:lnTo>
                    <a:pt x="47405" y="50059"/>
                  </a:lnTo>
                  <a:lnTo>
                    <a:pt x="46077" y="51386"/>
                  </a:lnTo>
                  <a:lnTo>
                    <a:pt x="44940" y="51955"/>
                  </a:lnTo>
                  <a:lnTo>
                    <a:pt x="43233" y="52524"/>
                  </a:lnTo>
                  <a:lnTo>
                    <a:pt x="42095" y="53282"/>
                  </a:lnTo>
                  <a:lnTo>
                    <a:pt x="40958" y="54609"/>
                  </a:lnTo>
                  <a:lnTo>
                    <a:pt x="39251" y="56885"/>
                  </a:lnTo>
                  <a:lnTo>
                    <a:pt x="36976" y="60487"/>
                  </a:lnTo>
                  <a:lnTo>
                    <a:pt x="37165" y="60298"/>
                  </a:lnTo>
                  <a:lnTo>
                    <a:pt x="36786" y="60867"/>
                  </a:lnTo>
                  <a:lnTo>
                    <a:pt x="36786" y="60867"/>
                  </a:lnTo>
                  <a:lnTo>
                    <a:pt x="37355" y="60298"/>
                  </a:lnTo>
                  <a:lnTo>
                    <a:pt x="37545" y="60298"/>
                  </a:lnTo>
                  <a:lnTo>
                    <a:pt x="37355" y="60487"/>
                  </a:lnTo>
                  <a:lnTo>
                    <a:pt x="36407" y="61815"/>
                  </a:lnTo>
                  <a:lnTo>
                    <a:pt x="36407" y="60867"/>
                  </a:lnTo>
                  <a:lnTo>
                    <a:pt x="36407" y="60487"/>
                  </a:lnTo>
                  <a:lnTo>
                    <a:pt x="36028" y="60487"/>
                  </a:lnTo>
                  <a:lnTo>
                    <a:pt x="35838" y="60677"/>
                  </a:lnTo>
                  <a:lnTo>
                    <a:pt x="35459" y="61056"/>
                  </a:lnTo>
                  <a:lnTo>
                    <a:pt x="35838" y="59919"/>
                  </a:lnTo>
                  <a:lnTo>
                    <a:pt x="35838" y="59919"/>
                  </a:lnTo>
                  <a:lnTo>
                    <a:pt x="34321" y="61815"/>
                  </a:lnTo>
                  <a:lnTo>
                    <a:pt x="32425" y="64090"/>
                  </a:lnTo>
                  <a:lnTo>
                    <a:pt x="31667" y="64849"/>
                  </a:lnTo>
                  <a:lnTo>
                    <a:pt x="31098" y="65228"/>
                  </a:lnTo>
                  <a:lnTo>
                    <a:pt x="31098" y="65038"/>
                  </a:lnTo>
                  <a:lnTo>
                    <a:pt x="31667" y="63711"/>
                  </a:lnTo>
                  <a:lnTo>
                    <a:pt x="31667" y="63711"/>
                  </a:lnTo>
                  <a:lnTo>
                    <a:pt x="28633" y="65228"/>
                  </a:lnTo>
                  <a:lnTo>
                    <a:pt x="26989" y="66239"/>
                  </a:lnTo>
                  <a:lnTo>
                    <a:pt x="26989" y="66239"/>
                  </a:lnTo>
                  <a:lnTo>
                    <a:pt x="27116" y="66366"/>
                  </a:lnTo>
                  <a:lnTo>
                    <a:pt x="27116" y="66555"/>
                  </a:lnTo>
                  <a:lnTo>
                    <a:pt x="26737" y="67314"/>
                  </a:lnTo>
                  <a:lnTo>
                    <a:pt x="26357" y="67503"/>
                  </a:lnTo>
                  <a:lnTo>
                    <a:pt x="25789" y="67693"/>
                  </a:lnTo>
                  <a:lnTo>
                    <a:pt x="25789" y="66934"/>
                  </a:lnTo>
                  <a:lnTo>
                    <a:pt x="26168" y="66366"/>
                  </a:lnTo>
                  <a:lnTo>
                    <a:pt x="26737" y="65797"/>
                  </a:lnTo>
                  <a:lnTo>
                    <a:pt x="27495" y="65228"/>
                  </a:lnTo>
                  <a:lnTo>
                    <a:pt x="28822" y="64090"/>
                  </a:lnTo>
                  <a:lnTo>
                    <a:pt x="29391" y="63711"/>
                  </a:lnTo>
                  <a:lnTo>
                    <a:pt x="29581" y="62952"/>
                  </a:lnTo>
                  <a:lnTo>
                    <a:pt x="26168" y="65797"/>
                  </a:lnTo>
                  <a:lnTo>
                    <a:pt x="22755" y="69020"/>
                  </a:lnTo>
                  <a:lnTo>
                    <a:pt x="19342" y="72623"/>
                  </a:lnTo>
                  <a:lnTo>
                    <a:pt x="15929" y="76794"/>
                  </a:lnTo>
                  <a:lnTo>
                    <a:pt x="12705" y="81345"/>
                  </a:lnTo>
                  <a:lnTo>
                    <a:pt x="9671" y="86465"/>
                  </a:lnTo>
                  <a:lnTo>
                    <a:pt x="8928" y="87898"/>
                  </a:lnTo>
                  <a:lnTo>
                    <a:pt x="8928" y="87898"/>
                  </a:lnTo>
                  <a:lnTo>
                    <a:pt x="9292" y="87413"/>
                  </a:lnTo>
                  <a:lnTo>
                    <a:pt x="9482" y="87792"/>
                  </a:lnTo>
                  <a:lnTo>
                    <a:pt x="9482" y="87982"/>
                  </a:lnTo>
                  <a:lnTo>
                    <a:pt x="9102" y="88171"/>
                  </a:lnTo>
                  <a:lnTo>
                    <a:pt x="8786" y="88171"/>
                  </a:lnTo>
                  <a:lnTo>
                    <a:pt x="7775" y="90122"/>
                  </a:lnTo>
                  <a:lnTo>
                    <a:pt x="7775" y="90122"/>
                  </a:lnTo>
                  <a:lnTo>
                    <a:pt x="7775" y="90826"/>
                  </a:lnTo>
                  <a:lnTo>
                    <a:pt x="7206" y="91584"/>
                  </a:lnTo>
                  <a:lnTo>
                    <a:pt x="7548" y="90560"/>
                  </a:lnTo>
                  <a:lnTo>
                    <a:pt x="7548" y="90560"/>
                  </a:lnTo>
                  <a:lnTo>
                    <a:pt x="7017" y="91584"/>
                  </a:lnTo>
                  <a:lnTo>
                    <a:pt x="6928" y="91774"/>
                  </a:lnTo>
                  <a:lnTo>
                    <a:pt x="7017" y="91774"/>
                  </a:lnTo>
                  <a:lnTo>
                    <a:pt x="6448" y="93101"/>
                  </a:lnTo>
                  <a:lnTo>
                    <a:pt x="6552" y="92580"/>
                  </a:lnTo>
                  <a:lnTo>
                    <a:pt x="5689" y="94428"/>
                  </a:lnTo>
                  <a:lnTo>
                    <a:pt x="5121" y="95851"/>
                  </a:lnTo>
                  <a:lnTo>
                    <a:pt x="5121" y="95851"/>
                  </a:lnTo>
                  <a:lnTo>
                    <a:pt x="5121" y="96135"/>
                  </a:lnTo>
                  <a:lnTo>
                    <a:pt x="5310" y="96135"/>
                  </a:lnTo>
                  <a:lnTo>
                    <a:pt x="5121" y="96514"/>
                  </a:lnTo>
                  <a:lnTo>
                    <a:pt x="4931" y="97083"/>
                  </a:lnTo>
                  <a:lnTo>
                    <a:pt x="4931" y="97273"/>
                  </a:lnTo>
                  <a:lnTo>
                    <a:pt x="4720" y="96851"/>
                  </a:lnTo>
                  <a:lnTo>
                    <a:pt x="4720" y="96851"/>
                  </a:lnTo>
                  <a:lnTo>
                    <a:pt x="4552" y="97273"/>
                  </a:lnTo>
                  <a:lnTo>
                    <a:pt x="3604" y="100117"/>
                  </a:lnTo>
                  <a:lnTo>
                    <a:pt x="2656" y="102961"/>
                  </a:lnTo>
                  <a:lnTo>
                    <a:pt x="1707" y="105995"/>
                  </a:lnTo>
                  <a:lnTo>
                    <a:pt x="1139" y="109029"/>
                  </a:lnTo>
                  <a:lnTo>
                    <a:pt x="570" y="112063"/>
                  </a:lnTo>
                  <a:lnTo>
                    <a:pt x="191" y="115096"/>
                  </a:lnTo>
                  <a:lnTo>
                    <a:pt x="1" y="118320"/>
                  </a:lnTo>
                  <a:lnTo>
                    <a:pt x="1" y="121354"/>
                  </a:lnTo>
                  <a:lnTo>
                    <a:pt x="191" y="124577"/>
                  </a:lnTo>
                  <a:lnTo>
                    <a:pt x="418" y="126511"/>
                  </a:lnTo>
                  <a:lnTo>
                    <a:pt x="418" y="126511"/>
                  </a:lnTo>
                  <a:lnTo>
                    <a:pt x="570" y="125904"/>
                  </a:lnTo>
                  <a:lnTo>
                    <a:pt x="570" y="126473"/>
                  </a:lnTo>
                  <a:lnTo>
                    <a:pt x="759" y="126284"/>
                  </a:lnTo>
                  <a:lnTo>
                    <a:pt x="759" y="125146"/>
                  </a:lnTo>
                  <a:lnTo>
                    <a:pt x="949" y="125715"/>
                  </a:lnTo>
                  <a:lnTo>
                    <a:pt x="1139" y="126094"/>
                  </a:lnTo>
                  <a:lnTo>
                    <a:pt x="949" y="126663"/>
                  </a:lnTo>
                  <a:lnTo>
                    <a:pt x="759" y="126853"/>
                  </a:lnTo>
                  <a:lnTo>
                    <a:pt x="570" y="127042"/>
                  </a:lnTo>
                  <a:lnTo>
                    <a:pt x="481" y="127042"/>
                  </a:lnTo>
                  <a:lnTo>
                    <a:pt x="570" y="127801"/>
                  </a:lnTo>
                  <a:lnTo>
                    <a:pt x="949" y="131024"/>
                  </a:lnTo>
                  <a:lnTo>
                    <a:pt x="1083" y="131593"/>
                  </a:lnTo>
                  <a:lnTo>
                    <a:pt x="1139" y="131593"/>
                  </a:lnTo>
                  <a:lnTo>
                    <a:pt x="1139" y="131783"/>
                  </a:lnTo>
                  <a:lnTo>
                    <a:pt x="1130" y="131792"/>
                  </a:lnTo>
                  <a:lnTo>
                    <a:pt x="1130" y="131792"/>
                  </a:lnTo>
                  <a:lnTo>
                    <a:pt x="1707" y="134248"/>
                  </a:lnTo>
                  <a:lnTo>
                    <a:pt x="2311" y="136299"/>
                  </a:lnTo>
                  <a:lnTo>
                    <a:pt x="2311" y="136299"/>
                  </a:lnTo>
                  <a:lnTo>
                    <a:pt x="2466" y="136144"/>
                  </a:lnTo>
                  <a:lnTo>
                    <a:pt x="2845" y="137092"/>
                  </a:lnTo>
                  <a:lnTo>
                    <a:pt x="2845" y="137092"/>
                  </a:lnTo>
                  <a:lnTo>
                    <a:pt x="2419" y="136665"/>
                  </a:lnTo>
                  <a:lnTo>
                    <a:pt x="2419" y="136665"/>
                  </a:lnTo>
                  <a:lnTo>
                    <a:pt x="2656" y="137471"/>
                  </a:lnTo>
                  <a:lnTo>
                    <a:pt x="3224" y="138988"/>
                  </a:lnTo>
                  <a:lnTo>
                    <a:pt x="3224" y="138988"/>
                  </a:lnTo>
                  <a:lnTo>
                    <a:pt x="3035" y="138609"/>
                  </a:lnTo>
                  <a:lnTo>
                    <a:pt x="3604" y="140126"/>
                  </a:lnTo>
                  <a:lnTo>
                    <a:pt x="3509" y="139746"/>
                  </a:lnTo>
                  <a:lnTo>
                    <a:pt x="3793" y="140505"/>
                  </a:lnTo>
                  <a:lnTo>
                    <a:pt x="5310" y="143728"/>
                  </a:lnTo>
                  <a:lnTo>
                    <a:pt x="6827" y="146952"/>
                  </a:lnTo>
                  <a:lnTo>
                    <a:pt x="7775" y="148469"/>
                  </a:lnTo>
                  <a:lnTo>
                    <a:pt x="8913" y="150175"/>
                  </a:lnTo>
                  <a:lnTo>
                    <a:pt x="10430" y="151882"/>
                  </a:lnTo>
                  <a:lnTo>
                    <a:pt x="12136" y="153588"/>
                  </a:lnTo>
                  <a:lnTo>
                    <a:pt x="14222" y="155484"/>
                  </a:lnTo>
                  <a:lnTo>
                    <a:pt x="16497" y="157380"/>
                  </a:lnTo>
                  <a:lnTo>
                    <a:pt x="17730" y="158234"/>
                  </a:lnTo>
                  <a:lnTo>
                    <a:pt x="17730" y="158234"/>
                  </a:lnTo>
                  <a:lnTo>
                    <a:pt x="17256" y="157760"/>
                  </a:lnTo>
                  <a:lnTo>
                    <a:pt x="17446" y="157760"/>
                  </a:lnTo>
                  <a:lnTo>
                    <a:pt x="17635" y="157949"/>
                  </a:lnTo>
                  <a:lnTo>
                    <a:pt x="17802" y="158284"/>
                  </a:lnTo>
                  <a:lnTo>
                    <a:pt x="17802" y="158284"/>
                  </a:lnTo>
                  <a:lnTo>
                    <a:pt x="18773" y="158956"/>
                  </a:lnTo>
                  <a:lnTo>
                    <a:pt x="18773" y="158956"/>
                  </a:lnTo>
                  <a:lnTo>
                    <a:pt x="18773" y="158897"/>
                  </a:lnTo>
                  <a:lnTo>
                    <a:pt x="19721" y="159087"/>
                  </a:lnTo>
                  <a:lnTo>
                    <a:pt x="20479" y="159466"/>
                  </a:lnTo>
                  <a:lnTo>
                    <a:pt x="21238" y="160035"/>
                  </a:lnTo>
                  <a:lnTo>
                    <a:pt x="20290" y="159656"/>
                  </a:lnTo>
                  <a:lnTo>
                    <a:pt x="20100" y="159656"/>
                  </a:lnTo>
                  <a:lnTo>
                    <a:pt x="20100" y="159818"/>
                  </a:lnTo>
                  <a:lnTo>
                    <a:pt x="20100" y="159818"/>
                  </a:lnTo>
                  <a:lnTo>
                    <a:pt x="21617" y="160794"/>
                  </a:lnTo>
                  <a:lnTo>
                    <a:pt x="24272" y="162500"/>
                  </a:lnTo>
                  <a:lnTo>
                    <a:pt x="27306" y="164207"/>
                  </a:lnTo>
                  <a:lnTo>
                    <a:pt x="30150" y="165724"/>
                  </a:lnTo>
                  <a:lnTo>
                    <a:pt x="33184" y="167240"/>
                  </a:lnTo>
                  <a:lnTo>
                    <a:pt x="36407" y="168378"/>
                  </a:lnTo>
                  <a:lnTo>
                    <a:pt x="39441" y="169516"/>
                  </a:lnTo>
                  <a:lnTo>
                    <a:pt x="42475" y="170464"/>
                  </a:lnTo>
                  <a:lnTo>
                    <a:pt x="45319" y="171222"/>
                  </a:lnTo>
                  <a:lnTo>
                    <a:pt x="46457" y="171602"/>
                  </a:lnTo>
                  <a:lnTo>
                    <a:pt x="48163" y="171981"/>
                  </a:lnTo>
                  <a:lnTo>
                    <a:pt x="52145" y="172739"/>
                  </a:lnTo>
                  <a:lnTo>
                    <a:pt x="53662" y="172739"/>
                  </a:lnTo>
                  <a:lnTo>
                    <a:pt x="54610" y="172550"/>
                  </a:lnTo>
                  <a:lnTo>
                    <a:pt x="54610" y="172360"/>
                  </a:lnTo>
                  <a:lnTo>
                    <a:pt x="54420" y="172170"/>
                  </a:lnTo>
                  <a:lnTo>
                    <a:pt x="52904" y="171222"/>
                  </a:lnTo>
                  <a:lnTo>
                    <a:pt x="53852" y="171222"/>
                  </a:lnTo>
                  <a:lnTo>
                    <a:pt x="54800" y="171033"/>
                  </a:lnTo>
                  <a:lnTo>
                    <a:pt x="56317" y="171412"/>
                  </a:lnTo>
                  <a:lnTo>
                    <a:pt x="56696" y="171602"/>
                  </a:lnTo>
                  <a:lnTo>
                    <a:pt x="56885" y="171791"/>
                  </a:lnTo>
                  <a:lnTo>
                    <a:pt x="56696" y="171981"/>
                  </a:lnTo>
                  <a:lnTo>
                    <a:pt x="55748" y="172170"/>
                  </a:lnTo>
                  <a:lnTo>
                    <a:pt x="57265" y="172739"/>
                  </a:lnTo>
                  <a:lnTo>
                    <a:pt x="59350" y="173308"/>
                  </a:lnTo>
                  <a:lnTo>
                    <a:pt x="61815" y="173687"/>
                  </a:lnTo>
                  <a:lnTo>
                    <a:pt x="64660" y="173877"/>
                  </a:lnTo>
                  <a:lnTo>
                    <a:pt x="67883" y="174067"/>
                  </a:lnTo>
                  <a:lnTo>
                    <a:pt x="71486" y="174067"/>
                  </a:lnTo>
                  <a:lnTo>
                    <a:pt x="79450" y="173877"/>
                  </a:lnTo>
                  <a:lnTo>
                    <a:pt x="88362" y="173308"/>
                  </a:lnTo>
                  <a:lnTo>
                    <a:pt x="89878" y="173187"/>
                  </a:lnTo>
                  <a:lnTo>
                    <a:pt x="89878" y="173187"/>
                  </a:lnTo>
                  <a:lnTo>
                    <a:pt x="89878" y="173118"/>
                  </a:lnTo>
                  <a:lnTo>
                    <a:pt x="90068" y="173118"/>
                  </a:lnTo>
                  <a:lnTo>
                    <a:pt x="90068" y="173172"/>
                  </a:lnTo>
                  <a:lnTo>
                    <a:pt x="90068" y="173172"/>
                  </a:lnTo>
                  <a:lnTo>
                    <a:pt x="94339" y="172830"/>
                  </a:lnTo>
                  <a:lnTo>
                    <a:pt x="94339" y="172830"/>
                  </a:lnTo>
                  <a:lnTo>
                    <a:pt x="94429" y="172739"/>
                  </a:lnTo>
                  <a:lnTo>
                    <a:pt x="94619" y="172739"/>
                  </a:lnTo>
                  <a:lnTo>
                    <a:pt x="94545" y="172813"/>
                  </a:lnTo>
                  <a:lnTo>
                    <a:pt x="94545" y="172813"/>
                  </a:lnTo>
                  <a:lnTo>
                    <a:pt x="97842" y="172550"/>
                  </a:lnTo>
                  <a:lnTo>
                    <a:pt x="103051" y="171949"/>
                  </a:lnTo>
                  <a:lnTo>
                    <a:pt x="103051" y="171949"/>
                  </a:lnTo>
                  <a:lnTo>
                    <a:pt x="101635" y="171791"/>
                  </a:lnTo>
                  <a:lnTo>
                    <a:pt x="101255" y="171602"/>
                  </a:lnTo>
                  <a:lnTo>
                    <a:pt x="101066" y="171412"/>
                  </a:lnTo>
                  <a:lnTo>
                    <a:pt x="102203" y="171412"/>
                  </a:lnTo>
                  <a:lnTo>
                    <a:pt x="103910" y="171222"/>
                  </a:lnTo>
                  <a:lnTo>
                    <a:pt x="105048" y="171602"/>
                  </a:lnTo>
                  <a:lnTo>
                    <a:pt x="104100" y="171791"/>
                  </a:lnTo>
                  <a:lnTo>
                    <a:pt x="103829" y="171859"/>
                  </a:lnTo>
                  <a:lnTo>
                    <a:pt x="103829" y="171859"/>
                  </a:lnTo>
                  <a:lnTo>
                    <a:pt x="107702" y="171412"/>
                  </a:lnTo>
                  <a:lnTo>
                    <a:pt x="107513" y="171412"/>
                  </a:lnTo>
                  <a:lnTo>
                    <a:pt x="106754" y="171222"/>
                  </a:lnTo>
                  <a:lnTo>
                    <a:pt x="106375" y="171222"/>
                  </a:lnTo>
                  <a:lnTo>
                    <a:pt x="106185" y="171033"/>
                  </a:lnTo>
                  <a:lnTo>
                    <a:pt x="106375" y="170653"/>
                  </a:lnTo>
                  <a:lnTo>
                    <a:pt x="106944" y="171222"/>
                  </a:lnTo>
                  <a:lnTo>
                    <a:pt x="108271" y="171222"/>
                  </a:lnTo>
                  <a:lnTo>
                    <a:pt x="107960" y="171378"/>
                  </a:lnTo>
                  <a:lnTo>
                    <a:pt x="107960" y="171378"/>
                  </a:lnTo>
                  <a:lnTo>
                    <a:pt x="117752" y="170085"/>
                  </a:lnTo>
                  <a:lnTo>
                    <a:pt x="127612" y="168568"/>
                  </a:lnTo>
                  <a:lnTo>
                    <a:pt x="136903" y="167051"/>
                  </a:lnTo>
                  <a:lnTo>
                    <a:pt x="145625" y="165344"/>
                  </a:lnTo>
                  <a:lnTo>
                    <a:pt x="146194" y="165216"/>
                  </a:lnTo>
                  <a:lnTo>
                    <a:pt x="146194" y="165216"/>
                  </a:lnTo>
                  <a:lnTo>
                    <a:pt x="146194" y="165155"/>
                  </a:lnTo>
                  <a:lnTo>
                    <a:pt x="146384" y="164965"/>
                  </a:lnTo>
                  <a:lnTo>
                    <a:pt x="146763" y="164965"/>
                  </a:lnTo>
                  <a:lnTo>
                    <a:pt x="146484" y="165151"/>
                  </a:lnTo>
                  <a:lnTo>
                    <a:pt x="146484" y="165151"/>
                  </a:lnTo>
                  <a:lnTo>
                    <a:pt x="153210" y="163638"/>
                  </a:lnTo>
                  <a:lnTo>
                    <a:pt x="159467" y="161931"/>
                  </a:lnTo>
                  <a:lnTo>
                    <a:pt x="162122" y="161173"/>
                  </a:lnTo>
                  <a:lnTo>
                    <a:pt x="164397" y="160414"/>
                  </a:lnTo>
                  <a:lnTo>
                    <a:pt x="166104" y="159656"/>
                  </a:lnTo>
                  <a:lnTo>
                    <a:pt x="167241" y="158897"/>
                  </a:lnTo>
                  <a:lnTo>
                    <a:pt x="168000" y="158139"/>
                  </a:lnTo>
                  <a:lnTo>
                    <a:pt x="168190" y="157760"/>
                  </a:lnTo>
                  <a:lnTo>
                    <a:pt x="168190" y="157570"/>
                  </a:lnTo>
                  <a:lnTo>
                    <a:pt x="173120" y="155674"/>
                  </a:lnTo>
                  <a:lnTo>
                    <a:pt x="176912" y="154347"/>
                  </a:lnTo>
                  <a:lnTo>
                    <a:pt x="177481" y="154347"/>
                  </a:lnTo>
                  <a:lnTo>
                    <a:pt x="177101" y="154726"/>
                  </a:lnTo>
                  <a:lnTo>
                    <a:pt x="175205" y="155484"/>
                  </a:lnTo>
                  <a:lnTo>
                    <a:pt x="171413" y="157191"/>
                  </a:lnTo>
                  <a:lnTo>
                    <a:pt x="171413" y="157191"/>
                  </a:lnTo>
                  <a:lnTo>
                    <a:pt x="174447" y="156432"/>
                  </a:lnTo>
                  <a:lnTo>
                    <a:pt x="177481" y="155105"/>
                  </a:lnTo>
                  <a:lnTo>
                    <a:pt x="178808" y="154536"/>
                  </a:lnTo>
                  <a:lnTo>
                    <a:pt x="179756" y="153967"/>
                  </a:lnTo>
                  <a:lnTo>
                    <a:pt x="179946" y="153778"/>
                  </a:lnTo>
                  <a:lnTo>
                    <a:pt x="179946" y="153588"/>
                  </a:lnTo>
                  <a:lnTo>
                    <a:pt x="179946" y="153399"/>
                  </a:lnTo>
                  <a:lnTo>
                    <a:pt x="179566" y="153399"/>
                  </a:lnTo>
                  <a:lnTo>
                    <a:pt x="180135" y="153019"/>
                  </a:lnTo>
                  <a:lnTo>
                    <a:pt x="180325" y="153019"/>
                  </a:lnTo>
                  <a:lnTo>
                    <a:pt x="180135" y="152830"/>
                  </a:lnTo>
                  <a:lnTo>
                    <a:pt x="178998" y="153209"/>
                  </a:lnTo>
                  <a:lnTo>
                    <a:pt x="177670" y="153588"/>
                  </a:lnTo>
                  <a:lnTo>
                    <a:pt x="177670" y="153399"/>
                  </a:lnTo>
                  <a:lnTo>
                    <a:pt x="178618" y="153019"/>
                  </a:lnTo>
                  <a:lnTo>
                    <a:pt x="179566" y="152830"/>
                  </a:lnTo>
                  <a:lnTo>
                    <a:pt x="180515" y="152450"/>
                  </a:lnTo>
                  <a:lnTo>
                    <a:pt x="182980" y="151313"/>
                  </a:lnTo>
                  <a:lnTo>
                    <a:pt x="183548" y="150999"/>
                  </a:lnTo>
                  <a:lnTo>
                    <a:pt x="183548" y="150999"/>
                  </a:lnTo>
                  <a:lnTo>
                    <a:pt x="183548" y="150934"/>
                  </a:lnTo>
                  <a:lnTo>
                    <a:pt x="183667" y="150934"/>
                  </a:lnTo>
                  <a:lnTo>
                    <a:pt x="188478" y="148279"/>
                  </a:lnTo>
                  <a:lnTo>
                    <a:pt x="191323" y="146572"/>
                  </a:lnTo>
                  <a:lnTo>
                    <a:pt x="194167" y="145435"/>
                  </a:lnTo>
                  <a:lnTo>
                    <a:pt x="195305" y="144866"/>
                  </a:lnTo>
                  <a:lnTo>
                    <a:pt x="196632" y="144676"/>
                  </a:lnTo>
                  <a:lnTo>
                    <a:pt x="197770" y="144487"/>
                  </a:lnTo>
                  <a:lnTo>
                    <a:pt x="198718" y="144487"/>
                  </a:lnTo>
                  <a:lnTo>
                    <a:pt x="197770" y="145245"/>
                  </a:lnTo>
                  <a:lnTo>
                    <a:pt x="198338" y="144866"/>
                  </a:lnTo>
                  <a:lnTo>
                    <a:pt x="199666" y="144107"/>
                  </a:lnTo>
                  <a:lnTo>
                    <a:pt x="200235" y="143539"/>
                  </a:lnTo>
                  <a:lnTo>
                    <a:pt x="200803" y="142970"/>
                  </a:lnTo>
                  <a:lnTo>
                    <a:pt x="199097" y="143728"/>
                  </a:lnTo>
                  <a:lnTo>
                    <a:pt x="198907" y="143728"/>
                  </a:lnTo>
                  <a:lnTo>
                    <a:pt x="199097" y="143539"/>
                  </a:lnTo>
                  <a:lnTo>
                    <a:pt x="201941" y="141642"/>
                  </a:lnTo>
                  <a:lnTo>
                    <a:pt x="205354" y="139557"/>
                  </a:lnTo>
                  <a:lnTo>
                    <a:pt x="206113" y="138988"/>
                  </a:lnTo>
                  <a:lnTo>
                    <a:pt x="205733" y="139367"/>
                  </a:lnTo>
                  <a:lnTo>
                    <a:pt x="206302" y="139367"/>
                  </a:lnTo>
                  <a:lnTo>
                    <a:pt x="206113" y="139557"/>
                  </a:lnTo>
                  <a:lnTo>
                    <a:pt x="206113" y="139746"/>
                  </a:lnTo>
                  <a:lnTo>
                    <a:pt x="206871" y="139557"/>
                  </a:lnTo>
                  <a:lnTo>
                    <a:pt x="204596" y="140694"/>
                  </a:lnTo>
                  <a:lnTo>
                    <a:pt x="204027" y="141263"/>
                  </a:lnTo>
                  <a:lnTo>
                    <a:pt x="204027" y="141263"/>
                  </a:lnTo>
                  <a:lnTo>
                    <a:pt x="204406" y="141074"/>
                  </a:lnTo>
                  <a:lnTo>
                    <a:pt x="205544" y="140694"/>
                  </a:lnTo>
                  <a:lnTo>
                    <a:pt x="207061" y="139936"/>
                  </a:lnTo>
                  <a:lnTo>
                    <a:pt x="208388" y="139177"/>
                  </a:lnTo>
                  <a:lnTo>
                    <a:pt x="209336" y="138229"/>
                  </a:lnTo>
                  <a:lnTo>
                    <a:pt x="209526" y="137850"/>
                  </a:lnTo>
                  <a:lnTo>
                    <a:pt x="209336" y="137661"/>
                  </a:lnTo>
                  <a:lnTo>
                    <a:pt x="209526" y="136712"/>
                  </a:lnTo>
                  <a:lnTo>
                    <a:pt x="209905" y="136523"/>
                  </a:lnTo>
                  <a:lnTo>
                    <a:pt x="210663" y="136523"/>
                  </a:lnTo>
                  <a:lnTo>
                    <a:pt x="210974" y="136419"/>
                  </a:lnTo>
                  <a:lnTo>
                    <a:pt x="210974" y="136419"/>
                  </a:lnTo>
                  <a:lnTo>
                    <a:pt x="211043" y="136333"/>
                  </a:lnTo>
                  <a:lnTo>
                    <a:pt x="213887" y="134058"/>
                  </a:lnTo>
                  <a:lnTo>
                    <a:pt x="217869" y="131024"/>
                  </a:lnTo>
                  <a:lnTo>
                    <a:pt x="218438" y="130658"/>
                  </a:lnTo>
                  <a:lnTo>
                    <a:pt x="218438" y="130658"/>
                  </a:lnTo>
                  <a:lnTo>
                    <a:pt x="218438" y="130645"/>
                  </a:lnTo>
                  <a:lnTo>
                    <a:pt x="218459" y="130645"/>
                  </a:lnTo>
                  <a:lnTo>
                    <a:pt x="223178" y="127611"/>
                  </a:lnTo>
                  <a:lnTo>
                    <a:pt x="223368" y="127421"/>
                  </a:lnTo>
                  <a:lnTo>
                    <a:pt x="223368" y="127475"/>
                  </a:lnTo>
                  <a:lnTo>
                    <a:pt x="223368" y="127475"/>
                  </a:lnTo>
                  <a:lnTo>
                    <a:pt x="224316" y="126793"/>
                  </a:lnTo>
                  <a:lnTo>
                    <a:pt x="224316" y="126793"/>
                  </a:lnTo>
                  <a:lnTo>
                    <a:pt x="224316" y="126663"/>
                  </a:lnTo>
                  <a:lnTo>
                    <a:pt x="224654" y="126550"/>
                  </a:lnTo>
                  <a:lnTo>
                    <a:pt x="224654" y="126550"/>
                  </a:lnTo>
                  <a:lnTo>
                    <a:pt x="229246" y="123250"/>
                  </a:lnTo>
                  <a:lnTo>
                    <a:pt x="236072" y="118510"/>
                  </a:lnTo>
                  <a:lnTo>
                    <a:pt x="243088" y="113200"/>
                  </a:lnTo>
                  <a:lnTo>
                    <a:pt x="250293" y="107322"/>
                  </a:lnTo>
                  <a:lnTo>
                    <a:pt x="253706" y="104288"/>
                  </a:lnTo>
                  <a:lnTo>
                    <a:pt x="257309" y="101065"/>
                  </a:lnTo>
                  <a:lnTo>
                    <a:pt x="260722" y="97652"/>
                  </a:lnTo>
                  <a:lnTo>
                    <a:pt x="263945" y="94239"/>
                  </a:lnTo>
                  <a:lnTo>
                    <a:pt x="266014" y="91782"/>
                  </a:lnTo>
                  <a:lnTo>
                    <a:pt x="265652" y="91963"/>
                  </a:lnTo>
                  <a:lnTo>
                    <a:pt x="265462" y="91584"/>
                  </a:lnTo>
                  <a:lnTo>
                    <a:pt x="265652" y="91205"/>
                  </a:lnTo>
                  <a:lnTo>
                    <a:pt x="265841" y="91015"/>
                  </a:lnTo>
                  <a:lnTo>
                    <a:pt x="265841" y="91205"/>
                  </a:lnTo>
                  <a:lnTo>
                    <a:pt x="266221" y="90826"/>
                  </a:lnTo>
                  <a:lnTo>
                    <a:pt x="266221" y="90826"/>
                  </a:lnTo>
                  <a:lnTo>
                    <a:pt x="266031" y="91205"/>
                  </a:lnTo>
                  <a:lnTo>
                    <a:pt x="266031" y="91205"/>
                  </a:lnTo>
                  <a:lnTo>
                    <a:pt x="266410" y="91015"/>
                  </a:lnTo>
                  <a:lnTo>
                    <a:pt x="266979" y="90067"/>
                  </a:lnTo>
                  <a:lnTo>
                    <a:pt x="267358" y="89878"/>
                  </a:lnTo>
                  <a:lnTo>
                    <a:pt x="267358" y="90067"/>
                  </a:lnTo>
                  <a:lnTo>
                    <a:pt x="267304" y="90230"/>
                  </a:lnTo>
                  <a:lnTo>
                    <a:pt x="267304" y="90230"/>
                  </a:lnTo>
                  <a:lnTo>
                    <a:pt x="270013" y="86844"/>
                  </a:lnTo>
                  <a:lnTo>
                    <a:pt x="272667" y="83052"/>
                  </a:lnTo>
                  <a:lnTo>
                    <a:pt x="275132" y="79259"/>
                  </a:lnTo>
                  <a:lnTo>
                    <a:pt x="275322" y="78880"/>
                  </a:lnTo>
                  <a:lnTo>
                    <a:pt x="275132" y="78880"/>
                  </a:lnTo>
                  <a:lnTo>
                    <a:pt x="275132" y="78690"/>
                  </a:lnTo>
                  <a:lnTo>
                    <a:pt x="275322" y="78501"/>
                  </a:lnTo>
                  <a:lnTo>
                    <a:pt x="275322" y="78690"/>
                  </a:lnTo>
                  <a:lnTo>
                    <a:pt x="275322" y="78880"/>
                  </a:lnTo>
                  <a:lnTo>
                    <a:pt x="277218" y="75088"/>
                  </a:lnTo>
                  <a:lnTo>
                    <a:pt x="279114" y="71106"/>
                  </a:lnTo>
                  <a:lnTo>
                    <a:pt x="280631" y="66934"/>
                  </a:lnTo>
                  <a:lnTo>
                    <a:pt x="281769" y="62573"/>
                  </a:lnTo>
                  <a:lnTo>
                    <a:pt x="282527" y="58212"/>
                  </a:lnTo>
                  <a:lnTo>
                    <a:pt x="282717" y="55937"/>
                  </a:lnTo>
                  <a:lnTo>
                    <a:pt x="282907" y="53661"/>
                  </a:lnTo>
                  <a:lnTo>
                    <a:pt x="282717" y="51386"/>
                  </a:lnTo>
                  <a:lnTo>
                    <a:pt x="282717" y="49111"/>
                  </a:lnTo>
                  <a:lnTo>
                    <a:pt x="282338" y="46835"/>
                  </a:lnTo>
                  <a:lnTo>
                    <a:pt x="281959" y="44560"/>
                  </a:lnTo>
                  <a:lnTo>
                    <a:pt x="282717" y="44560"/>
                  </a:lnTo>
                  <a:lnTo>
                    <a:pt x="282907" y="44370"/>
                  </a:lnTo>
                  <a:lnTo>
                    <a:pt x="282907" y="43991"/>
                  </a:lnTo>
                  <a:lnTo>
                    <a:pt x="282907" y="43233"/>
                  </a:lnTo>
                  <a:lnTo>
                    <a:pt x="282527" y="42095"/>
                  </a:lnTo>
                  <a:lnTo>
                    <a:pt x="281011" y="39251"/>
                  </a:lnTo>
                  <a:lnTo>
                    <a:pt x="278925" y="35648"/>
                  </a:lnTo>
                  <a:lnTo>
                    <a:pt x="276649" y="32235"/>
                  </a:lnTo>
                  <a:lnTo>
                    <a:pt x="274374" y="29201"/>
                  </a:lnTo>
                  <a:lnTo>
                    <a:pt x="273038" y="27569"/>
                  </a:lnTo>
                  <a:lnTo>
                    <a:pt x="272857" y="27115"/>
                  </a:lnTo>
                  <a:lnTo>
                    <a:pt x="271593" y="25598"/>
                  </a:lnTo>
                  <a:lnTo>
                    <a:pt x="271719" y="25788"/>
                  </a:lnTo>
                  <a:lnTo>
                    <a:pt x="271530" y="25598"/>
                  </a:lnTo>
                  <a:lnTo>
                    <a:pt x="271435" y="25409"/>
                  </a:lnTo>
                  <a:lnTo>
                    <a:pt x="270961" y="24840"/>
                  </a:lnTo>
                  <a:lnTo>
                    <a:pt x="268686" y="22565"/>
                  </a:lnTo>
                  <a:lnTo>
                    <a:pt x="266031" y="20479"/>
                  </a:lnTo>
                  <a:lnTo>
                    <a:pt x="263187" y="18583"/>
                  </a:lnTo>
                  <a:lnTo>
                    <a:pt x="260343" y="16876"/>
                  </a:lnTo>
                  <a:lnTo>
                    <a:pt x="258446" y="15872"/>
                  </a:lnTo>
                  <a:lnTo>
                    <a:pt x="258446" y="15928"/>
                  </a:lnTo>
                  <a:lnTo>
                    <a:pt x="257688" y="15928"/>
                  </a:lnTo>
                  <a:lnTo>
                    <a:pt x="256361" y="15359"/>
                  </a:lnTo>
                  <a:lnTo>
                    <a:pt x="257210" y="15218"/>
                  </a:lnTo>
                  <a:lnTo>
                    <a:pt x="257119" y="15170"/>
                  </a:lnTo>
                  <a:lnTo>
                    <a:pt x="254085" y="13653"/>
                  </a:lnTo>
                  <a:lnTo>
                    <a:pt x="250862" y="12325"/>
                  </a:lnTo>
                  <a:lnTo>
                    <a:pt x="247638" y="11188"/>
                  </a:lnTo>
                  <a:lnTo>
                    <a:pt x="244604" y="10240"/>
                  </a:lnTo>
                  <a:lnTo>
                    <a:pt x="243419" y="10003"/>
                  </a:lnTo>
                  <a:lnTo>
                    <a:pt x="244415" y="10429"/>
                  </a:lnTo>
                  <a:lnTo>
                    <a:pt x="244415" y="10429"/>
                  </a:lnTo>
                  <a:lnTo>
                    <a:pt x="243277" y="10240"/>
                  </a:lnTo>
                  <a:lnTo>
                    <a:pt x="242898" y="10050"/>
                  </a:lnTo>
                  <a:lnTo>
                    <a:pt x="243024" y="9924"/>
                  </a:lnTo>
                  <a:lnTo>
                    <a:pt x="241760" y="9671"/>
                  </a:lnTo>
                  <a:lnTo>
                    <a:pt x="238916" y="9102"/>
                  </a:lnTo>
                  <a:lnTo>
                    <a:pt x="236451" y="8723"/>
                  </a:lnTo>
                  <a:lnTo>
                    <a:pt x="232090" y="8723"/>
                  </a:lnTo>
                  <a:lnTo>
                    <a:pt x="230573" y="9102"/>
                  </a:lnTo>
                  <a:lnTo>
                    <a:pt x="231331" y="9102"/>
                  </a:lnTo>
                  <a:lnTo>
                    <a:pt x="229814" y="9292"/>
                  </a:lnTo>
                  <a:lnTo>
                    <a:pt x="227349" y="9671"/>
                  </a:lnTo>
                  <a:lnTo>
                    <a:pt x="225453" y="10240"/>
                  </a:lnTo>
                  <a:lnTo>
                    <a:pt x="225264" y="9860"/>
                  </a:lnTo>
                  <a:lnTo>
                    <a:pt x="225453" y="9481"/>
                  </a:lnTo>
                  <a:lnTo>
                    <a:pt x="225833" y="9292"/>
                  </a:lnTo>
                  <a:lnTo>
                    <a:pt x="226401" y="9292"/>
                  </a:lnTo>
                  <a:lnTo>
                    <a:pt x="227729" y="9102"/>
                  </a:lnTo>
                  <a:lnTo>
                    <a:pt x="228866" y="9102"/>
                  </a:lnTo>
                  <a:lnTo>
                    <a:pt x="227539" y="8912"/>
                  </a:lnTo>
                  <a:lnTo>
                    <a:pt x="227160" y="8723"/>
                  </a:lnTo>
                  <a:lnTo>
                    <a:pt x="227539" y="8533"/>
                  </a:lnTo>
                  <a:lnTo>
                    <a:pt x="228866" y="8533"/>
                  </a:lnTo>
                  <a:lnTo>
                    <a:pt x="227918" y="8154"/>
                  </a:lnTo>
                  <a:lnTo>
                    <a:pt x="226970" y="8154"/>
                  </a:lnTo>
                  <a:lnTo>
                    <a:pt x="226022" y="7964"/>
                  </a:lnTo>
                  <a:lnTo>
                    <a:pt x="225074" y="8154"/>
                  </a:lnTo>
                  <a:lnTo>
                    <a:pt x="224505" y="8343"/>
                  </a:lnTo>
                  <a:lnTo>
                    <a:pt x="224505" y="8533"/>
                  </a:lnTo>
                  <a:lnTo>
                    <a:pt x="225074" y="8723"/>
                  </a:lnTo>
                  <a:lnTo>
                    <a:pt x="226591" y="8723"/>
                  </a:lnTo>
                  <a:lnTo>
                    <a:pt x="223747" y="8912"/>
                  </a:lnTo>
                  <a:lnTo>
                    <a:pt x="221471" y="9292"/>
                  </a:lnTo>
                  <a:lnTo>
                    <a:pt x="219196" y="9860"/>
                  </a:lnTo>
                  <a:lnTo>
                    <a:pt x="216352" y="10050"/>
                  </a:lnTo>
                  <a:lnTo>
                    <a:pt x="216541" y="10240"/>
                  </a:lnTo>
                  <a:lnTo>
                    <a:pt x="216921" y="10429"/>
                  </a:lnTo>
                  <a:lnTo>
                    <a:pt x="218438" y="10429"/>
                  </a:lnTo>
                  <a:lnTo>
                    <a:pt x="218058" y="10619"/>
                  </a:lnTo>
                  <a:lnTo>
                    <a:pt x="218627" y="11188"/>
                  </a:lnTo>
                  <a:lnTo>
                    <a:pt x="218627" y="11188"/>
                  </a:lnTo>
                  <a:lnTo>
                    <a:pt x="218058" y="10998"/>
                  </a:lnTo>
                  <a:lnTo>
                    <a:pt x="216921" y="10808"/>
                  </a:lnTo>
                  <a:lnTo>
                    <a:pt x="216352" y="10998"/>
                  </a:lnTo>
                  <a:lnTo>
                    <a:pt x="216162" y="10998"/>
                  </a:lnTo>
                  <a:lnTo>
                    <a:pt x="216731" y="11188"/>
                  </a:lnTo>
                  <a:lnTo>
                    <a:pt x="218438" y="11377"/>
                  </a:lnTo>
                  <a:lnTo>
                    <a:pt x="217679" y="11946"/>
                  </a:lnTo>
                  <a:lnTo>
                    <a:pt x="216921" y="12136"/>
                  </a:lnTo>
                  <a:lnTo>
                    <a:pt x="216352" y="11946"/>
                  </a:lnTo>
                  <a:lnTo>
                    <a:pt x="215593" y="11946"/>
                  </a:lnTo>
                  <a:lnTo>
                    <a:pt x="214076" y="11567"/>
                  </a:lnTo>
                  <a:lnTo>
                    <a:pt x="212559" y="11567"/>
                  </a:lnTo>
                  <a:lnTo>
                    <a:pt x="214266" y="11946"/>
                  </a:lnTo>
                  <a:lnTo>
                    <a:pt x="214645" y="12136"/>
                  </a:lnTo>
                  <a:lnTo>
                    <a:pt x="214835" y="12325"/>
                  </a:lnTo>
                  <a:lnTo>
                    <a:pt x="214835" y="12515"/>
                  </a:lnTo>
                  <a:lnTo>
                    <a:pt x="213128" y="12515"/>
                  </a:lnTo>
                  <a:lnTo>
                    <a:pt x="214456" y="12705"/>
                  </a:lnTo>
                  <a:lnTo>
                    <a:pt x="215404" y="12894"/>
                  </a:lnTo>
                  <a:lnTo>
                    <a:pt x="215973" y="13273"/>
                  </a:lnTo>
                  <a:lnTo>
                    <a:pt x="216352" y="13653"/>
                  </a:lnTo>
                  <a:lnTo>
                    <a:pt x="216921" y="13842"/>
                  </a:lnTo>
                  <a:lnTo>
                    <a:pt x="217679" y="14222"/>
                  </a:lnTo>
                  <a:lnTo>
                    <a:pt x="219006" y="14222"/>
                  </a:lnTo>
                  <a:lnTo>
                    <a:pt x="218627" y="13842"/>
                  </a:lnTo>
                  <a:lnTo>
                    <a:pt x="218627" y="13653"/>
                  </a:lnTo>
                  <a:lnTo>
                    <a:pt x="218817" y="13463"/>
                  </a:lnTo>
                  <a:lnTo>
                    <a:pt x="221092" y="13463"/>
                  </a:lnTo>
                  <a:lnTo>
                    <a:pt x="220144" y="13653"/>
                  </a:lnTo>
                  <a:lnTo>
                    <a:pt x="219954" y="13842"/>
                  </a:lnTo>
                  <a:lnTo>
                    <a:pt x="221282" y="14032"/>
                  </a:lnTo>
                  <a:lnTo>
                    <a:pt x="225074" y="14222"/>
                  </a:lnTo>
                  <a:lnTo>
                    <a:pt x="223557" y="14222"/>
                  </a:lnTo>
                  <a:lnTo>
                    <a:pt x="222609" y="14411"/>
                  </a:lnTo>
                  <a:lnTo>
                    <a:pt x="222419" y="14601"/>
                  </a:lnTo>
                  <a:lnTo>
                    <a:pt x="222799" y="14790"/>
                  </a:lnTo>
                  <a:lnTo>
                    <a:pt x="224126" y="15122"/>
                  </a:lnTo>
                  <a:lnTo>
                    <a:pt x="224126" y="14980"/>
                  </a:lnTo>
                  <a:lnTo>
                    <a:pt x="224316" y="14980"/>
                  </a:lnTo>
                  <a:lnTo>
                    <a:pt x="224505" y="15170"/>
                  </a:lnTo>
                  <a:lnTo>
                    <a:pt x="224316" y="15170"/>
                  </a:lnTo>
                  <a:lnTo>
                    <a:pt x="226591" y="15738"/>
                  </a:lnTo>
                  <a:lnTo>
                    <a:pt x="230194" y="16307"/>
                  </a:lnTo>
                  <a:lnTo>
                    <a:pt x="229814" y="16307"/>
                  </a:lnTo>
                  <a:lnTo>
                    <a:pt x="226781" y="16118"/>
                  </a:lnTo>
                  <a:lnTo>
                    <a:pt x="226401" y="16307"/>
                  </a:lnTo>
                  <a:lnTo>
                    <a:pt x="226212" y="16497"/>
                  </a:lnTo>
                  <a:lnTo>
                    <a:pt x="226212" y="16687"/>
                  </a:lnTo>
                  <a:lnTo>
                    <a:pt x="226591" y="16876"/>
                  </a:lnTo>
                  <a:lnTo>
                    <a:pt x="227729" y="17066"/>
                  </a:lnTo>
                  <a:lnTo>
                    <a:pt x="229246" y="17255"/>
                  </a:lnTo>
                  <a:lnTo>
                    <a:pt x="232279" y="17635"/>
                  </a:lnTo>
                  <a:lnTo>
                    <a:pt x="233228" y="17824"/>
                  </a:lnTo>
                  <a:lnTo>
                    <a:pt x="233417" y="18014"/>
                  </a:lnTo>
                  <a:lnTo>
                    <a:pt x="233228" y="18014"/>
                  </a:lnTo>
                  <a:lnTo>
                    <a:pt x="232469" y="18393"/>
                  </a:lnTo>
                  <a:lnTo>
                    <a:pt x="232469" y="18772"/>
                  </a:lnTo>
                  <a:lnTo>
                    <a:pt x="232469" y="18962"/>
                  </a:lnTo>
                  <a:lnTo>
                    <a:pt x="233038" y="19531"/>
                  </a:lnTo>
                  <a:lnTo>
                    <a:pt x="233986" y="20289"/>
                  </a:lnTo>
                  <a:lnTo>
                    <a:pt x="237399" y="22185"/>
                  </a:lnTo>
                  <a:lnTo>
                    <a:pt x="241760" y="24461"/>
                  </a:lnTo>
                  <a:lnTo>
                    <a:pt x="246880" y="27305"/>
                  </a:lnTo>
                  <a:lnTo>
                    <a:pt x="249534" y="29011"/>
                  </a:lnTo>
                  <a:lnTo>
                    <a:pt x="251999" y="30528"/>
                  </a:lnTo>
                  <a:lnTo>
                    <a:pt x="254464" y="32425"/>
                  </a:lnTo>
                  <a:lnTo>
                    <a:pt x="256740" y="34321"/>
                  </a:lnTo>
                  <a:lnTo>
                    <a:pt x="258636" y="36217"/>
                  </a:lnTo>
                  <a:lnTo>
                    <a:pt x="260153" y="38303"/>
                  </a:lnTo>
                  <a:lnTo>
                    <a:pt x="261859" y="41336"/>
                  </a:lnTo>
                  <a:lnTo>
                    <a:pt x="262997" y="44560"/>
                  </a:lnTo>
                  <a:lnTo>
                    <a:pt x="263756" y="47594"/>
                  </a:lnTo>
                  <a:lnTo>
                    <a:pt x="264135" y="50628"/>
                  </a:lnTo>
                  <a:lnTo>
                    <a:pt x="264135" y="53851"/>
                  </a:lnTo>
                  <a:lnTo>
                    <a:pt x="263945" y="56885"/>
                  </a:lnTo>
                  <a:lnTo>
                    <a:pt x="263187" y="60108"/>
                  </a:lnTo>
                  <a:lnTo>
                    <a:pt x="262428" y="63142"/>
                  </a:lnTo>
                  <a:lnTo>
                    <a:pt x="261101" y="66176"/>
                  </a:lnTo>
                  <a:lnTo>
                    <a:pt x="259774" y="69210"/>
                  </a:lnTo>
                  <a:lnTo>
                    <a:pt x="258067" y="72054"/>
                  </a:lnTo>
                  <a:lnTo>
                    <a:pt x="256171" y="75088"/>
                  </a:lnTo>
                  <a:lnTo>
                    <a:pt x="254085" y="77932"/>
                  </a:lnTo>
                  <a:lnTo>
                    <a:pt x="251999" y="80776"/>
                  </a:lnTo>
                  <a:lnTo>
                    <a:pt x="249534" y="83431"/>
                  </a:lnTo>
                  <a:lnTo>
                    <a:pt x="247259" y="86085"/>
                  </a:lnTo>
                  <a:lnTo>
                    <a:pt x="242329" y="91015"/>
                  </a:lnTo>
                  <a:lnTo>
                    <a:pt x="242329" y="91205"/>
                  </a:lnTo>
                  <a:lnTo>
                    <a:pt x="242139" y="91395"/>
                  </a:lnTo>
                  <a:lnTo>
                    <a:pt x="242139" y="91205"/>
                  </a:lnTo>
                  <a:lnTo>
                    <a:pt x="237020" y="95945"/>
                  </a:lnTo>
                  <a:lnTo>
                    <a:pt x="235882" y="96915"/>
                  </a:lnTo>
                  <a:lnTo>
                    <a:pt x="235882" y="97083"/>
                  </a:lnTo>
                  <a:lnTo>
                    <a:pt x="235693" y="97273"/>
                  </a:lnTo>
                  <a:lnTo>
                    <a:pt x="235503" y="97462"/>
                  </a:lnTo>
                  <a:lnTo>
                    <a:pt x="235382" y="97341"/>
                  </a:lnTo>
                  <a:lnTo>
                    <a:pt x="235382" y="97341"/>
                  </a:lnTo>
                  <a:lnTo>
                    <a:pt x="231900" y="100307"/>
                  </a:lnTo>
                  <a:lnTo>
                    <a:pt x="226970" y="104099"/>
                  </a:lnTo>
                  <a:lnTo>
                    <a:pt x="218817" y="110166"/>
                  </a:lnTo>
                  <a:lnTo>
                    <a:pt x="214076" y="113769"/>
                  </a:lnTo>
                  <a:lnTo>
                    <a:pt x="213697" y="113769"/>
                  </a:lnTo>
                  <a:lnTo>
                    <a:pt x="212939" y="114148"/>
                  </a:lnTo>
                  <a:lnTo>
                    <a:pt x="211991" y="114907"/>
                  </a:lnTo>
                  <a:lnTo>
                    <a:pt x="211043" y="115855"/>
                  </a:lnTo>
                  <a:lnTo>
                    <a:pt x="210474" y="116613"/>
                  </a:lnTo>
                  <a:lnTo>
                    <a:pt x="210094" y="117182"/>
                  </a:lnTo>
                  <a:lnTo>
                    <a:pt x="210284" y="117182"/>
                  </a:lnTo>
                  <a:lnTo>
                    <a:pt x="211232" y="116613"/>
                  </a:lnTo>
                  <a:lnTo>
                    <a:pt x="211232" y="116803"/>
                  </a:lnTo>
                  <a:lnTo>
                    <a:pt x="210853" y="116993"/>
                  </a:lnTo>
                  <a:lnTo>
                    <a:pt x="208767" y="118320"/>
                  </a:lnTo>
                  <a:lnTo>
                    <a:pt x="204785" y="120595"/>
                  </a:lnTo>
                  <a:lnTo>
                    <a:pt x="193788" y="126473"/>
                  </a:lnTo>
                  <a:lnTo>
                    <a:pt x="188289" y="129507"/>
                  </a:lnTo>
                  <a:lnTo>
                    <a:pt x="183738" y="132162"/>
                  </a:lnTo>
                  <a:lnTo>
                    <a:pt x="183738" y="132162"/>
                  </a:lnTo>
                  <a:lnTo>
                    <a:pt x="183738" y="132162"/>
                  </a:lnTo>
                  <a:lnTo>
                    <a:pt x="180894" y="134248"/>
                  </a:lnTo>
                  <a:lnTo>
                    <a:pt x="180325" y="134816"/>
                  </a:lnTo>
                  <a:lnTo>
                    <a:pt x="180135" y="135006"/>
                  </a:lnTo>
                  <a:lnTo>
                    <a:pt x="180325" y="135196"/>
                  </a:lnTo>
                  <a:lnTo>
                    <a:pt x="180325" y="135385"/>
                  </a:lnTo>
                  <a:lnTo>
                    <a:pt x="179946" y="135575"/>
                  </a:lnTo>
                  <a:lnTo>
                    <a:pt x="178998" y="136144"/>
                  </a:lnTo>
                  <a:lnTo>
                    <a:pt x="177670" y="136523"/>
                  </a:lnTo>
                  <a:lnTo>
                    <a:pt x="176343" y="136712"/>
                  </a:lnTo>
                  <a:lnTo>
                    <a:pt x="174257" y="136902"/>
                  </a:lnTo>
                  <a:lnTo>
                    <a:pt x="174257" y="136902"/>
                  </a:lnTo>
                  <a:lnTo>
                    <a:pt x="175016" y="136712"/>
                  </a:lnTo>
                  <a:lnTo>
                    <a:pt x="174636" y="136712"/>
                  </a:lnTo>
                  <a:lnTo>
                    <a:pt x="174636" y="136523"/>
                  </a:lnTo>
                  <a:lnTo>
                    <a:pt x="175016" y="136333"/>
                  </a:lnTo>
                  <a:lnTo>
                    <a:pt x="177291" y="135385"/>
                  </a:lnTo>
                  <a:lnTo>
                    <a:pt x="178429" y="134816"/>
                  </a:lnTo>
                  <a:lnTo>
                    <a:pt x="178808" y="134437"/>
                  </a:lnTo>
                  <a:lnTo>
                    <a:pt x="178808" y="134248"/>
                  </a:lnTo>
                  <a:lnTo>
                    <a:pt x="178618" y="134058"/>
                  </a:lnTo>
                  <a:lnTo>
                    <a:pt x="177101" y="133868"/>
                  </a:lnTo>
                  <a:lnTo>
                    <a:pt x="177670" y="133489"/>
                  </a:lnTo>
                  <a:lnTo>
                    <a:pt x="178239" y="133299"/>
                  </a:lnTo>
                  <a:lnTo>
                    <a:pt x="178429" y="132920"/>
                  </a:lnTo>
                  <a:lnTo>
                    <a:pt x="178429" y="132541"/>
                  </a:lnTo>
                  <a:lnTo>
                    <a:pt x="178239" y="132351"/>
                  </a:lnTo>
                  <a:lnTo>
                    <a:pt x="178050" y="132351"/>
                  </a:lnTo>
                  <a:lnTo>
                    <a:pt x="177481" y="132541"/>
                  </a:lnTo>
                  <a:lnTo>
                    <a:pt x="176722" y="132920"/>
                  </a:lnTo>
                  <a:lnTo>
                    <a:pt x="177481" y="133110"/>
                  </a:lnTo>
                  <a:lnTo>
                    <a:pt x="177670" y="133110"/>
                  </a:lnTo>
                  <a:lnTo>
                    <a:pt x="177670" y="133299"/>
                  </a:lnTo>
                  <a:lnTo>
                    <a:pt x="177291" y="133679"/>
                  </a:lnTo>
                  <a:lnTo>
                    <a:pt x="176722" y="133868"/>
                  </a:lnTo>
                  <a:lnTo>
                    <a:pt x="176571" y="133717"/>
                  </a:lnTo>
                  <a:lnTo>
                    <a:pt x="176571" y="133717"/>
                  </a:lnTo>
                  <a:lnTo>
                    <a:pt x="176343" y="133868"/>
                  </a:lnTo>
                  <a:lnTo>
                    <a:pt x="176343" y="134248"/>
                  </a:lnTo>
                  <a:lnTo>
                    <a:pt x="176533" y="134437"/>
                  </a:lnTo>
                  <a:lnTo>
                    <a:pt x="176722" y="134627"/>
                  </a:lnTo>
                  <a:lnTo>
                    <a:pt x="176912" y="134816"/>
                  </a:lnTo>
                  <a:lnTo>
                    <a:pt x="176722" y="135006"/>
                  </a:lnTo>
                  <a:lnTo>
                    <a:pt x="175964" y="135385"/>
                  </a:lnTo>
                  <a:lnTo>
                    <a:pt x="174447" y="135954"/>
                  </a:lnTo>
                  <a:lnTo>
                    <a:pt x="174257" y="135764"/>
                  </a:lnTo>
                  <a:lnTo>
                    <a:pt x="173878" y="135764"/>
                  </a:lnTo>
                  <a:lnTo>
                    <a:pt x="173120" y="135954"/>
                  </a:lnTo>
                  <a:lnTo>
                    <a:pt x="171982" y="136333"/>
                  </a:lnTo>
                  <a:lnTo>
                    <a:pt x="171603" y="136523"/>
                  </a:lnTo>
                  <a:lnTo>
                    <a:pt x="171792" y="136523"/>
                  </a:lnTo>
                  <a:lnTo>
                    <a:pt x="171792" y="136712"/>
                  </a:lnTo>
                  <a:lnTo>
                    <a:pt x="171603" y="136902"/>
                  </a:lnTo>
                  <a:lnTo>
                    <a:pt x="171603" y="136523"/>
                  </a:lnTo>
                  <a:lnTo>
                    <a:pt x="170844" y="136902"/>
                  </a:lnTo>
                  <a:lnTo>
                    <a:pt x="168758" y="137850"/>
                  </a:lnTo>
                  <a:lnTo>
                    <a:pt x="168190" y="138040"/>
                  </a:lnTo>
                  <a:lnTo>
                    <a:pt x="168000" y="137850"/>
                  </a:lnTo>
                  <a:lnTo>
                    <a:pt x="168000" y="137661"/>
                  </a:lnTo>
                  <a:lnTo>
                    <a:pt x="167241" y="138419"/>
                  </a:lnTo>
                  <a:lnTo>
                    <a:pt x="167241" y="138609"/>
                  </a:lnTo>
                  <a:lnTo>
                    <a:pt x="167431" y="138798"/>
                  </a:lnTo>
                  <a:lnTo>
                    <a:pt x="168000" y="138988"/>
                  </a:lnTo>
                  <a:lnTo>
                    <a:pt x="168758" y="138798"/>
                  </a:lnTo>
                  <a:lnTo>
                    <a:pt x="169517" y="138798"/>
                  </a:lnTo>
                  <a:lnTo>
                    <a:pt x="167052" y="139746"/>
                  </a:lnTo>
                  <a:lnTo>
                    <a:pt x="167241" y="139367"/>
                  </a:lnTo>
                  <a:lnTo>
                    <a:pt x="167052" y="139177"/>
                  </a:lnTo>
                  <a:lnTo>
                    <a:pt x="165535" y="139557"/>
                  </a:lnTo>
                  <a:lnTo>
                    <a:pt x="163828" y="140126"/>
                  </a:lnTo>
                  <a:lnTo>
                    <a:pt x="163354" y="140315"/>
                  </a:lnTo>
                  <a:lnTo>
                    <a:pt x="163639" y="140315"/>
                  </a:lnTo>
                  <a:lnTo>
                    <a:pt x="163260" y="140694"/>
                  </a:lnTo>
                  <a:lnTo>
                    <a:pt x="161743" y="141642"/>
                  </a:lnTo>
                  <a:lnTo>
                    <a:pt x="160415" y="141642"/>
                  </a:lnTo>
                  <a:lnTo>
                    <a:pt x="159278" y="141832"/>
                  </a:lnTo>
                  <a:lnTo>
                    <a:pt x="157002" y="142591"/>
                  </a:lnTo>
                  <a:lnTo>
                    <a:pt x="156244" y="142780"/>
                  </a:lnTo>
                  <a:lnTo>
                    <a:pt x="158140" y="141832"/>
                  </a:lnTo>
                  <a:lnTo>
                    <a:pt x="157571" y="141832"/>
                  </a:lnTo>
                  <a:lnTo>
                    <a:pt x="157761" y="141453"/>
                  </a:lnTo>
                  <a:lnTo>
                    <a:pt x="157761" y="141453"/>
                  </a:lnTo>
                  <a:lnTo>
                    <a:pt x="157192" y="141642"/>
                  </a:lnTo>
                  <a:lnTo>
                    <a:pt x="157571" y="141074"/>
                  </a:lnTo>
                  <a:lnTo>
                    <a:pt x="157571" y="141074"/>
                  </a:lnTo>
                  <a:lnTo>
                    <a:pt x="157002" y="141453"/>
                  </a:lnTo>
                  <a:lnTo>
                    <a:pt x="156244" y="141832"/>
                  </a:lnTo>
                  <a:lnTo>
                    <a:pt x="155865" y="142022"/>
                  </a:lnTo>
                  <a:lnTo>
                    <a:pt x="155865" y="141832"/>
                  </a:lnTo>
                  <a:lnTo>
                    <a:pt x="155865" y="141642"/>
                  </a:lnTo>
                  <a:lnTo>
                    <a:pt x="155675" y="141832"/>
                  </a:lnTo>
                  <a:lnTo>
                    <a:pt x="154537" y="142022"/>
                  </a:lnTo>
                  <a:lnTo>
                    <a:pt x="154537" y="142022"/>
                  </a:lnTo>
                  <a:lnTo>
                    <a:pt x="156244" y="141453"/>
                  </a:lnTo>
                  <a:lnTo>
                    <a:pt x="156244" y="141453"/>
                  </a:lnTo>
                  <a:lnTo>
                    <a:pt x="153968" y="142022"/>
                  </a:lnTo>
                  <a:lnTo>
                    <a:pt x="152135" y="142527"/>
                  </a:lnTo>
                  <a:lnTo>
                    <a:pt x="152135" y="142527"/>
                  </a:lnTo>
                  <a:lnTo>
                    <a:pt x="152641" y="142401"/>
                  </a:lnTo>
                  <a:lnTo>
                    <a:pt x="151693" y="142780"/>
                  </a:lnTo>
                  <a:lnTo>
                    <a:pt x="151503" y="142780"/>
                  </a:lnTo>
                  <a:lnTo>
                    <a:pt x="151853" y="142605"/>
                  </a:lnTo>
                  <a:lnTo>
                    <a:pt x="151853" y="142605"/>
                  </a:lnTo>
                  <a:lnTo>
                    <a:pt x="142971" y="145056"/>
                  </a:lnTo>
                  <a:lnTo>
                    <a:pt x="136903" y="146952"/>
                  </a:lnTo>
                  <a:lnTo>
                    <a:pt x="133774" y="147995"/>
                  </a:lnTo>
                  <a:lnTo>
                    <a:pt x="133490" y="148279"/>
                  </a:lnTo>
                  <a:lnTo>
                    <a:pt x="133348" y="148137"/>
                  </a:lnTo>
                  <a:lnTo>
                    <a:pt x="133348" y="148137"/>
                  </a:lnTo>
                  <a:lnTo>
                    <a:pt x="132352" y="148469"/>
                  </a:lnTo>
                  <a:lnTo>
                    <a:pt x="131025" y="149037"/>
                  </a:lnTo>
                  <a:lnTo>
                    <a:pt x="130456" y="149227"/>
                  </a:lnTo>
                  <a:lnTo>
                    <a:pt x="131025" y="149417"/>
                  </a:lnTo>
                  <a:lnTo>
                    <a:pt x="132732" y="149037"/>
                  </a:lnTo>
                  <a:lnTo>
                    <a:pt x="132732" y="149037"/>
                  </a:lnTo>
                  <a:lnTo>
                    <a:pt x="132542" y="149227"/>
                  </a:lnTo>
                  <a:lnTo>
                    <a:pt x="132163" y="149417"/>
                  </a:lnTo>
                  <a:lnTo>
                    <a:pt x="131025" y="149796"/>
                  </a:lnTo>
                  <a:lnTo>
                    <a:pt x="129887" y="149986"/>
                  </a:lnTo>
                  <a:lnTo>
                    <a:pt x="130077" y="150175"/>
                  </a:lnTo>
                  <a:lnTo>
                    <a:pt x="113012" y="153209"/>
                  </a:lnTo>
                  <a:lnTo>
                    <a:pt x="105617" y="154347"/>
                  </a:lnTo>
                  <a:lnTo>
                    <a:pt x="98790" y="155295"/>
                  </a:lnTo>
                  <a:lnTo>
                    <a:pt x="92533" y="156053"/>
                  </a:lnTo>
                  <a:lnTo>
                    <a:pt x="86655" y="156432"/>
                  </a:lnTo>
                  <a:lnTo>
                    <a:pt x="86465" y="156439"/>
                  </a:lnTo>
                  <a:lnTo>
                    <a:pt x="86465" y="156439"/>
                  </a:lnTo>
                  <a:lnTo>
                    <a:pt x="86465" y="156622"/>
                  </a:lnTo>
                  <a:lnTo>
                    <a:pt x="86276" y="156812"/>
                  </a:lnTo>
                  <a:lnTo>
                    <a:pt x="86037" y="156454"/>
                  </a:lnTo>
                  <a:lnTo>
                    <a:pt x="86037" y="156454"/>
                  </a:lnTo>
                  <a:lnTo>
                    <a:pt x="81156" y="156622"/>
                  </a:lnTo>
                  <a:lnTo>
                    <a:pt x="76037" y="156812"/>
                  </a:lnTo>
                  <a:lnTo>
                    <a:pt x="71296" y="156432"/>
                  </a:lnTo>
                  <a:lnTo>
                    <a:pt x="66556" y="156053"/>
                  </a:lnTo>
                  <a:lnTo>
                    <a:pt x="61815" y="155484"/>
                  </a:lnTo>
                  <a:lnTo>
                    <a:pt x="57265" y="154536"/>
                  </a:lnTo>
                  <a:lnTo>
                    <a:pt x="52714" y="153399"/>
                  </a:lnTo>
                  <a:lnTo>
                    <a:pt x="47784" y="151882"/>
                  </a:lnTo>
                  <a:lnTo>
                    <a:pt x="42854" y="150365"/>
                  </a:lnTo>
                  <a:lnTo>
                    <a:pt x="37545" y="148469"/>
                  </a:lnTo>
                  <a:lnTo>
                    <a:pt x="32994" y="146572"/>
                  </a:lnTo>
                  <a:lnTo>
                    <a:pt x="32615" y="146383"/>
                  </a:lnTo>
                  <a:lnTo>
                    <a:pt x="32615" y="146383"/>
                  </a:lnTo>
                  <a:lnTo>
                    <a:pt x="33184" y="146762"/>
                  </a:lnTo>
                  <a:lnTo>
                    <a:pt x="35838" y="148089"/>
                  </a:lnTo>
                  <a:lnTo>
                    <a:pt x="38682" y="149417"/>
                  </a:lnTo>
                  <a:lnTo>
                    <a:pt x="37924" y="149606"/>
                  </a:lnTo>
                  <a:lnTo>
                    <a:pt x="37165" y="149417"/>
                  </a:lnTo>
                  <a:lnTo>
                    <a:pt x="35743" y="148943"/>
                  </a:lnTo>
                  <a:lnTo>
                    <a:pt x="35743" y="148943"/>
                  </a:lnTo>
                  <a:lnTo>
                    <a:pt x="35838" y="149037"/>
                  </a:lnTo>
                  <a:lnTo>
                    <a:pt x="36217" y="149417"/>
                  </a:lnTo>
                  <a:lnTo>
                    <a:pt x="36028" y="149417"/>
                  </a:lnTo>
                  <a:lnTo>
                    <a:pt x="36028" y="149227"/>
                  </a:lnTo>
                  <a:lnTo>
                    <a:pt x="35649" y="149037"/>
                  </a:lnTo>
                  <a:lnTo>
                    <a:pt x="35649" y="148911"/>
                  </a:lnTo>
                  <a:lnTo>
                    <a:pt x="35649" y="148911"/>
                  </a:lnTo>
                  <a:lnTo>
                    <a:pt x="34890" y="148658"/>
                  </a:lnTo>
                  <a:lnTo>
                    <a:pt x="32615" y="147521"/>
                  </a:lnTo>
                  <a:lnTo>
                    <a:pt x="31477" y="146952"/>
                  </a:lnTo>
                  <a:lnTo>
                    <a:pt x="31856" y="146952"/>
                  </a:lnTo>
                  <a:lnTo>
                    <a:pt x="31856" y="146762"/>
                  </a:lnTo>
                  <a:lnTo>
                    <a:pt x="31477" y="146193"/>
                  </a:lnTo>
                  <a:lnTo>
                    <a:pt x="30529" y="145245"/>
                  </a:lnTo>
                  <a:lnTo>
                    <a:pt x="29391" y="143349"/>
                  </a:lnTo>
                  <a:lnTo>
                    <a:pt x="28792" y="142416"/>
                  </a:lnTo>
                  <a:lnTo>
                    <a:pt x="28792" y="142416"/>
                  </a:lnTo>
                  <a:lnTo>
                    <a:pt x="28443" y="142591"/>
                  </a:lnTo>
                  <a:lnTo>
                    <a:pt x="28064" y="142022"/>
                  </a:lnTo>
                  <a:lnTo>
                    <a:pt x="28064" y="142022"/>
                  </a:lnTo>
                  <a:lnTo>
                    <a:pt x="28633" y="142211"/>
                  </a:lnTo>
                  <a:lnTo>
                    <a:pt x="28709" y="142287"/>
                  </a:lnTo>
                  <a:lnTo>
                    <a:pt x="28709" y="142287"/>
                  </a:lnTo>
                  <a:lnTo>
                    <a:pt x="27685" y="140694"/>
                  </a:lnTo>
                  <a:lnTo>
                    <a:pt x="25409" y="137850"/>
                  </a:lnTo>
                  <a:lnTo>
                    <a:pt x="24272" y="136333"/>
                  </a:lnTo>
                  <a:lnTo>
                    <a:pt x="23134" y="135196"/>
                  </a:lnTo>
                  <a:lnTo>
                    <a:pt x="22755" y="135196"/>
                  </a:lnTo>
                  <a:lnTo>
                    <a:pt x="22755" y="135575"/>
                  </a:lnTo>
                  <a:lnTo>
                    <a:pt x="23134" y="136333"/>
                  </a:lnTo>
                  <a:lnTo>
                    <a:pt x="25220" y="138798"/>
                  </a:lnTo>
                  <a:lnTo>
                    <a:pt x="26926" y="140884"/>
                  </a:lnTo>
                  <a:lnTo>
                    <a:pt x="27116" y="141263"/>
                  </a:lnTo>
                  <a:lnTo>
                    <a:pt x="26547" y="140884"/>
                  </a:lnTo>
                  <a:lnTo>
                    <a:pt x="26547" y="141263"/>
                  </a:lnTo>
                  <a:lnTo>
                    <a:pt x="26168" y="140884"/>
                  </a:lnTo>
                  <a:lnTo>
                    <a:pt x="25599" y="140126"/>
                  </a:lnTo>
                  <a:lnTo>
                    <a:pt x="25030" y="139557"/>
                  </a:lnTo>
                  <a:lnTo>
                    <a:pt x="25409" y="140126"/>
                  </a:lnTo>
                  <a:lnTo>
                    <a:pt x="25409" y="140315"/>
                  </a:lnTo>
                  <a:lnTo>
                    <a:pt x="25030" y="140126"/>
                  </a:lnTo>
                  <a:lnTo>
                    <a:pt x="23134" y="137850"/>
                  </a:lnTo>
                  <a:lnTo>
                    <a:pt x="22944" y="137518"/>
                  </a:lnTo>
                  <a:lnTo>
                    <a:pt x="22944" y="137518"/>
                  </a:lnTo>
                  <a:lnTo>
                    <a:pt x="22944" y="137661"/>
                  </a:lnTo>
                  <a:lnTo>
                    <a:pt x="22755" y="138040"/>
                  </a:lnTo>
                  <a:lnTo>
                    <a:pt x="22755" y="137661"/>
                  </a:lnTo>
                  <a:lnTo>
                    <a:pt x="22755" y="137471"/>
                  </a:lnTo>
                  <a:lnTo>
                    <a:pt x="22565" y="137092"/>
                  </a:lnTo>
                  <a:lnTo>
                    <a:pt x="22460" y="136670"/>
                  </a:lnTo>
                  <a:lnTo>
                    <a:pt x="22460" y="136670"/>
                  </a:lnTo>
                  <a:lnTo>
                    <a:pt x="21617" y="135196"/>
                  </a:lnTo>
                  <a:lnTo>
                    <a:pt x="20479" y="132731"/>
                  </a:lnTo>
                  <a:lnTo>
                    <a:pt x="19531" y="129886"/>
                  </a:lnTo>
                  <a:lnTo>
                    <a:pt x="19181" y="127436"/>
                  </a:lnTo>
                  <a:lnTo>
                    <a:pt x="19181" y="127436"/>
                  </a:lnTo>
                  <a:lnTo>
                    <a:pt x="19152" y="127421"/>
                  </a:lnTo>
                  <a:lnTo>
                    <a:pt x="19152" y="127232"/>
                  </a:lnTo>
                  <a:lnTo>
                    <a:pt x="18773" y="124198"/>
                  </a:lnTo>
                  <a:lnTo>
                    <a:pt x="18806" y="123696"/>
                  </a:lnTo>
                  <a:lnTo>
                    <a:pt x="18806" y="123696"/>
                  </a:lnTo>
                  <a:lnTo>
                    <a:pt x="18773" y="123629"/>
                  </a:lnTo>
                  <a:lnTo>
                    <a:pt x="18811" y="123629"/>
                  </a:lnTo>
                  <a:lnTo>
                    <a:pt x="18962" y="121354"/>
                  </a:lnTo>
                  <a:lnTo>
                    <a:pt x="19152" y="118320"/>
                  </a:lnTo>
                  <a:lnTo>
                    <a:pt x="19721" y="115286"/>
                  </a:lnTo>
                  <a:lnTo>
                    <a:pt x="20479" y="112252"/>
                  </a:lnTo>
                  <a:lnTo>
                    <a:pt x="21427" y="109218"/>
                  </a:lnTo>
                  <a:lnTo>
                    <a:pt x="22565" y="106185"/>
                  </a:lnTo>
                  <a:lnTo>
                    <a:pt x="23892" y="103151"/>
                  </a:lnTo>
                  <a:lnTo>
                    <a:pt x="25409" y="100117"/>
                  </a:lnTo>
                  <a:lnTo>
                    <a:pt x="27116" y="97083"/>
                  </a:lnTo>
                  <a:lnTo>
                    <a:pt x="28822" y="94049"/>
                  </a:lnTo>
                  <a:lnTo>
                    <a:pt x="32615" y="88361"/>
                  </a:lnTo>
                  <a:lnTo>
                    <a:pt x="36597" y="82862"/>
                  </a:lnTo>
                  <a:lnTo>
                    <a:pt x="38451" y="80587"/>
                  </a:lnTo>
                  <a:lnTo>
                    <a:pt x="38303" y="80587"/>
                  </a:lnTo>
                  <a:lnTo>
                    <a:pt x="38303" y="80397"/>
                  </a:lnTo>
                  <a:lnTo>
                    <a:pt x="38470" y="80563"/>
                  </a:lnTo>
                  <a:lnTo>
                    <a:pt x="39151" y="79728"/>
                  </a:lnTo>
                  <a:lnTo>
                    <a:pt x="39151" y="79728"/>
                  </a:lnTo>
                  <a:lnTo>
                    <a:pt x="39062" y="79639"/>
                  </a:lnTo>
                  <a:lnTo>
                    <a:pt x="39223" y="79639"/>
                  </a:lnTo>
                  <a:lnTo>
                    <a:pt x="40768" y="77742"/>
                  </a:lnTo>
                  <a:lnTo>
                    <a:pt x="40958" y="78122"/>
                  </a:lnTo>
                  <a:lnTo>
                    <a:pt x="41527" y="77553"/>
                  </a:lnTo>
                  <a:lnTo>
                    <a:pt x="40958" y="77553"/>
                  </a:lnTo>
                  <a:lnTo>
                    <a:pt x="40768" y="77742"/>
                  </a:lnTo>
                  <a:lnTo>
                    <a:pt x="40768" y="77742"/>
                  </a:lnTo>
                  <a:lnTo>
                    <a:pt x="42375" y="75906"/>
                  </a:lnTo>
                  <a:lnTo>
                    <a:pt x="42375" y="75906"/>
                  </a:lnTo>
                  <a:lnTo>
                    <a:pt x="41527" y="76415"/>
                  </a:lnTo>
                  <a:lnTo>
                    <a:pt x="42285" y="75277"/>
                  </a:lnTo>
                  <a:lnTo>
                    <a:pt x="42854" y="75088"/>
                  </a:lnTo>
                  <a:lnTo>
                    <a:pt x="43044" y="74898"/>
                  </a:lnTo>
                  <a:lnTo>
                    <a:pt x="43157" y="75012"/>
                  </a:lnTo>
                  <a:lnTo>
                    <a:pt x="43157" y="75012"/>
                  </a:lnTo>
                  <a:lnTo>
                    <a:pt x="44750" y="73192"/>
                  </a:lnTo>
                  <a:lnTo>
                    <a:pt x="45698" y="72244"/>
                  </a:lnTo>
                  <a:lnTo>
                    <a:pt x="45698" y="72244"/>
                  </a:lnTo>
                  <a:lnTo>
                    <a:pt x="44560" y="73002"/>
                  </a:lnTo>
                  <a:lnTo>
                    <a:pt x="43233" y="73950"/>
                  </a:lnTo>
                  <a:lnTo>
                    <a:pt x="43233" y="73950"/>
                  </a:lnTo>
                  <a:lnTo>
                    <a:pt x="46836" y="70727"/>
                  </a:lnTo>
                  <a:lnTo>
                    <a:pt x="46457" y="71295"/>
                  </a:lnTo>
                  <a:lnTo>
                    <a:pt x="45698" y="72244"/>
                  </a:lnTo>
                  <a:lnTo>
                    <a:pt x="48542" y="69399"/>
                  </a:lnTo>
                  <a:lnTo>
                    <a:pt x="52145" y="65986"/>
                  </a:lnTo>
                  <a:lnTo>
                    <a:pt x="53012" y="65282"/>
                  </a:lnTo>
                  <a:lnTo>
                    <a:pt x="53012" y="65282"/>
                  </a:lnTo>
                  <a:lnTo>
                    <a:pt x="52524" y="65607"/>
                  </a:lnTo>
                  <a:lnTo>
                    <a:pt x="52904" y="65228"/>
                  </a:lnTo>
                  <a:lnTo>
                    <a:pt x="53079" y="65228"/>
                  </a:lnTo>
                  <a:lnTo>
                    <a:pt x="55179" y="63521"/>
                  </a:lnTo>
                  <a:lnTo>
                    <a:pt x="57644" y="62004"/>
                  </a:lnTo>
                  <a:lnTo>
                    <a:pt x="58592" y="61056"/>
                  </a:lnTo>
                  <a:lnTo>
                    <a:pt x="59540" y="60108"/>
                  </a:lnTo>
                  <a:lnTo>
                    <a:pt x="61247" y="57833"/>
                  </a:lnTo>
                  <a:lnTo>
                    <a:pt x="61815" y="57074"/>
                  </a:lnTo>
                  <a:lnTo>
                    <a:pt x="62384" y="56506"/>
                  </a:lnTo>
                  <a:lnTo>
                    <a:pt x="62764" y="56316"/>
                  </a:lnTo>
                  <a:lnTo>
                    <a:pt x="63143" y="56316"/>
                  </a:lnTo>
                  <a:lnTo>
                    <a:pt x="63332" y="56506"/>
                  </a:lnTo>
                  <a:lnTo>
                    <a:pt x="63712" y="56885"/>
                  </a:lnTo>
                  <a:lnTo>
                    <a:pt x="63522" y="56885"/>
                  </a:lnTo>
                  <a:lnTo>
                    <a:pt x="63143" y="57264"/>
                  </a:lnTo>
                  <a:lnTo>
                    <a:pt x="62384" y="58402"/>
                  </a:lnTo>
                  <a:lnTo>
                    <a:pt x="62005" y="58781"/>
                  </a:lnTo>
                  <a:lnTo>
                    <a:pt x="62005" y="58971"/>
                  </a:lnTo>
                  <a:lnTo>
                    <a:pt x="62384" y="58781"/>
                  </a:lnTo>
                  <a:lnTo>
                    <a:pt x="63143" y="58022"/>
                  </a:lnTo>
                  <a:lnTo>
                    <a:pt x="65229" y="55178"/>
                  </a:lnTo>
                  <a:lnTo>
                    <a:pt x="66935" y="53472"/>
                  </a:lnTo>
                  <a:lnTo>
                    <a:pt x="68642" y="52144"/>
                  </a:lnTo>
                  <a:lnTo>
                    <a:pt x="70159" y="51386"/>
                  </a:lnTo>
                  <a:lnTo>
                    <a:pt x="71865" y="50817"/>
                  </a:lnTo>
                  <a:lnTo>
                    <a:pt x="73572" y="49869"/>
                  </a:lnTo>
                  <a:lnTo>
                    <a:pt x="75657" y="48731"/>
                  </a:lnTo>
                  <a:lnTo>
                    <a:pt x="77743" y="47025"/>
                  </a:lnTo>
                  <a:lnTo>
                    <a:pt x="76795" y="47404"/>
                  </a:lnTo>
                  <a:lnTo>
                    <a:pt x="76605" y="47404"/>
                  </a:lnTo>
                  <a:lnTo>
                    <a:pt x="76795" y="47025"/>
                  </a:lnTo>
                  <a:lnTo>
                    <a:pt x="77364" y="46266"/>
                  </a:lnTo>
                  <a:lnTo>
                    <a:pt x="79070" y="44749"/>
                  </a:lnTo>
                  <a:lnTo>
                    <a:pt x="80967" y="43422"/>
                  </a:lnTo>
                  <a:lnTo>
                    <a:pt x="80777" y="43991"/>
                  </a:lnTo>
                  <a:lnTo>
                    <a:pt x="80777" y="44181"/>
                  </a:lnTo>
                  <a:lnTo>
                    <a:pt x="81535" y="43422"/>
                  </a:lnTo>
                  <a:lnTo>
                    <a:pt x="82294" y="42664"/>
                  </a:lnTo>
                  <a:lnTo>
                    <a:pt x="82484" y="42664"/>
                  </a:lnTo>
                  <a:lnTo>
                    <a:pt x="82294" y="43043"/>
                  </a:lnTo>
                  <a:lnTo>
                    <a:pt x="83242" y="42474"/>
                  </a:lnTo>
                  <a:lnTo>
                    <a:pt x="82294" y="43422"/>
                  </a:lnTo>
                  <a:lnTo>
                    <a:pt x="82294" y="43612"/>
                  </a:lnTo>
                  <a:lnTo>
                    <a:pt x="82673" y="43422"/>
                  </a:lnTo>
                  <a:lnTo>
                    <a:pt x="83811" y="42853"/>
                  </a:lnTo>
                  <a:lnTo>
                    <a:pt x="85138" y="42095"/>
                  </a:lnTo>
                  <a:lnTo>
                    <a:pt x="83621" y="42095"/>
                  </a:lnTo>
                  <a:lnTo>
                    <a:pt x="82863" y="41905"/>
                  </a:lnTo>
                  <a:lnTo>
                    <a:pt x="82484" y="41716"/>
                  </a:lnTo>
                  <a:lnTo>
                    <a:pt x="82484" y="41336"/>
                  </a:lnTo>
                  <a:lnTo>
                    <a:pt x="82673" y="41147"/>
                  </a:lnTo>
                  <a:lnTo>
                    <a:pt x="83242" y="40768"/>
                  </a:lnTo>
                  <a:lnTo>
                    <a:pt x="84380" y="40199"/>
                  </a:lnTo>
                  <a:lnTo>
                    <a:pt x="84380" y="40199"/>
                  </a:lnTo>
                  <a:lnTo>
                    <a:pt x="84000" y="40957"/>
                  </a:lnTo>
                  <a:lnTo>
                    <a:pt x="84190" y="40957"/>
                  </a:lnTo>
                  <a:lnTo>
                    <a:pt x="84759" y="40578"/>
                  </a:lnTo>
                  <a:lnTo>
                    <a:pt x="85517" y="39819"/>
                  </a:lnTo>
                  <a:lnTo>
                    <a:pt x="84949" y="40578"/>
                  </a:lnTo>
                  <a:lnTo>
                    <a:pt x="84949" y="40768"/>
                  </a:lnTo>
                  <a:lnTo>
                    <a:pt x="85138" y="40957"/>
                  </a:lnTo>
                  <a:lnTo>
                    <a:pt x="85517" y="40957"/>
                  </a:lnTo>
                  <a:lnTo>
                    <a:pt x="86465" y="40578"/>
                  </a:lnTo>
                  <a:lnTo>
                    <a:pt x="88741" y="39440"/>
                  </a:lnTo>
                  <a:lnTo>
                    <a:pt x="91585" y="37734"/>
                  </a:lnTo>
                  <a:lnTo>
                    <a:pt x="94429" y="36027"/>
                  </a:lnTo>
                  <a:lnTo>
                    <a:pt x="96325" y="35079"/>
                  </a:lnTo>
                  <a:lnTo>
                    <a:pt x="96894" y="34890"/>
                  </a:lnTo>
                  <a:lnTo>
                    <a:pt x="96894" y="35079"/>
                  </a:lnTo>
                  <a:lnTo>
                    <a:pt x="96894" y="35269"/>
                  </a:lnTo>
                  <a:lnTo>
                    <a:pt x="96515" y="35838"/>
                  </a:lnTo>
                  <a:lnTo>
                    <a:pt x="95567" y="36975"/>
                  </a:lnTo>
                  <a:lnTo>
                    <a:pt x="96705" y="36406"/>
                  </a:lnTo>
                  <a:lnTo>
                    <a:pt x="97842" y="35838"/>
                  </a:lnTo>
                  <a:lnTo>
                    <a:pt x="98790" y="35269"/>
                  </a:lnTo>
                  <a:lnTo>
                    <a:pt x="99170" y="34890"/>
                  </a:lnTo>
                  <a:lnTo>
                    <a:pt x="98601" y="34890"/>
                  </a:lnTo>
                  <a:lnTo>
                    <a:pt x="98411" y="34700"/>
                  </a:lnTo>
                  <a:lnTo>
                    <a:pt x="98601" y="34321"/>
                  </a:lnTo>
                  <a:lnTo>
                    <a:pt x="98980" y="33941"/>
                  </a:lnTo>
                  <a:lnTo>
                    <a:pt x="100497" y="33183"/>
                  </a:lnTo>
                  <a:lnTo>
                    <a:pt x="102583" y="32235"/>
                  </a:lnTo>
                  <a:lnTo>
                    <a:pt x="104668" y="31287"/>
                  </a:lnTo>
                  <a:lnTo>
                    <a:pt x="105617" y="30718"/>
                  </a:lnTo>
                  <a:lnTo>
                    <a:pt x="105237" y="30718"/>
                  </a:lnTo>
                  <a:lnTo>
                    <a:pt x="105996" y="30339"/>
                  </a:lnTo>
                  <a:lnTo>
                    <a:pt x="105996" y="30490"/>
                  </a:lnTo>
                  <a:lnTo>
                    <a:pt x="105996" y="30490"/>
                  </a:lnTo>
                  <a:lnTo>
                    <a:pt x="106565" y="30149"/>
                  </a:lnTo>
                  <a:lnTo>
                    <a:pt x="107133" y="29770"/>
                  </a:lnTo>
                  <a:lnTo>
                    <a:pt x="107702" y="29391"/>
                  </a:lnTo>
                  <a:lnTo>
                    <a:pt x="107702" y="29011"/>
                  </a:lnTo>
                  <a:lnTo>
                    <a:pt x="107702" y="28632"/>
                  </a:lnTo>
                  <a:lnTo>
                    <a:pt x="106565" y="28632"/>
                  </a:lnTo>
                  <a:lnTo>
                    <a:pt x="105996" y="29011"/>
                  </a:lnTo>
                  <a:lnTo>
                    <a:pt x="105427" y="29391"/>
                  </a:lnTo>
                  <a:lnTo>
                    <a:pt x="105048" y="29960"/>
                  </a:lnTo>
                  <a:lnTo>
                    <a:pt x="104668" y="30339"/>
                  </a:lnTo>
                  <a:lnTo>
                    <a:pt x="104289" y="30908"/>
                  </a:lnTo>
                  <a:lnTo>
                    <a:pt x="103531" y="31287"/>
                  </a:lnTo>
                  <a:lnTo>
                    <a:pt x="102393" y="31666"/>
                  </a:lnTo>
                  <a:lnTo>
                    <a:pt x="103531" y="31097"/>
                  </a:lnTo>
                  <a:lnTo>
                    <a:pt x="103531" y="30908"/>
                  </a:lnTo>
                  <a:lnTo>
                    <a:pt x="103531" y="30718"/>
                  </a:lnTo>
                  <a:lnTo>
                    <a:pt x="103152" y="30528"/>
                  </a:lnTo>
                  <a:lnTo>
                    <a:pt x="102583" y="30339"/>
                  </a:lnTo>
                  <a:lnTo>
                    <a:pt x="102393" y="30528"/>
                  </a:lnTo>
                  <a:lnTo>
                    <a:pt x="102014" y="30908"/>
                  </a:lnTo>
                  <a:lnTo>
                    <a:pt x="100497" y="32045"/>
                  </a:lnTo>
                  <a:lnTo>
                    <a:pt x="99549" y="32614"/>
                  </a:lnTo>
                  <a:lnTo>
                    <a:pt x="99549" y="32425"/>
                  </a:lnTo>
                  <a:lnTo>
                    <a:pt x="100118" y="32045"/>
                  </a:lnTo>
                  <a:lnTo>
                    <a:pt x="99738" y="32045"/>
                  </a:lnTo>
                  <a:lnTo>
                    <a:pt x="99738" y="31666"/>
                  </a:lnTo>
                  <a:lnTo>
                    <a:pt x="100876" y="30718"/>
                  </a:lnTo>
                  <a:lnTo>
                    <a:pt x="103341" y="29201"/>
                  </a:lnTo>
                  <a:lnTo>
                    <a:pt x="105996" y="27495"/>
                  </a:lnTo>
                  <a:lnTo>
                    <a:pt x="108461" y="26167"/>
                  </a:lnTo>
                  <a:lnTo>
                    <a:pt x="109978" y="25409"/>
                  </a:lnTo>
                  <a:lnTo>
                    <a:pt x="110167" y="25409"/>
                  </a:lnTo>
                  <a:lnTo>
                    <a:pt x="109978" y="25788"/>
                  </a:lnTo>
                  <a:lnTo>
                    <a:pt x="107702" y="27305"/>
                  </a:lnTo>
                  <a:lnTo>
                    <a:pt x="108650" y="27115"/>
                  </a:lnTo>
                  <a:lnTo>
                    <a:pt x="108840" y="27115"/>
                  </a:lnTo>
                  <a:lnTo>
                    <a:pt x="108840" y="27305"/>
                  </a:lnTo>
                  <a:lnTo>
                    <a:pt x="108840" y="27684"/>
                  </a:lnTo>
                  <a:lnTo>
                    <a:pt x="108461" y="28063"/>
                  </a:lnTo>
                  <a:lnTo>
                    <a:pt x="108082" y="28253"/>
                  </a:lnTo>
                  <a:lnTo>
                    <a:pt x="108082" y="28443"/>
                  </a:lnTo>
                  <a:lnTo>
                    <a:pt x="108461" y="28443"/>
                  </a:lnTo>
                  <a:lnTo>
                    <a:pt x="109409" y="28063"/>
                  </a:lnTo>
                  <a:lnTo>
                    <a:pt x="109030" y="28063"/>
                  </a:lnTo>
                  <a:lnTo>
                    <a:pt x="109219" y="27684"/>
                  </a:lnTo>
                  <a:lnTo>
                    <a:pt x="110357" y="27495"/>
                  </a:lnTo>
                  <a:lnTo>
                    <a:pt x="110167" y="27874"/>
                  </a:lnTo>
                  <a:lnTo>
                    <a:pt x="109978" y="28063"/>
                  </a:lnTo>
                  <a:lnTo>
                    <a:pt x="109978" y="28253"/>
                  </a:lnTo>
                  <a:lnTo>
                    <a:pt x="111874" y="28063"/>
                  </a:lnTo>
                  <a:lnTo>
                    <a:pt x="111874" y="27874"/>
                  </a:lnTo>
                  <a:lnTo>
                    <a:pt x="111495" y="27495"/>
                  </a:lnTo>
                  <a:lnTo>
                    <a:pt x="111495" y="27305"/>
                  </a:lnTo>
                  <a:lnTo>
                    <a:pt x="111874" y="26926"/>
                  </a:lnTo>
                  <a:lnTo>
                    <a:pt x="112063" y="27305"/>
                  </a:lnTo>
                  <a:lnTo>
                    <a:pt x="112253" y="27305"/>
                  </a:lnTo>
                  <a:lnTo>
                    <a:pt x="112822" y="27115"/>
                  </a:lnTo>
                  <a:lnTo>
                    <a:pt x="113391" y="26926"/>
                  </a:lnTo>
                  <a:lnTo>
                    <a:pt x="113770" y="26926"/>
                  </a:lnTo>
                  <a:lnTo>
                    <a:pt x="113960" y="27115"/>
                  </a:lnTo>
                  <a:lnTo>
                    <a:pt x="112632" y="28063"/>
                  </a:lnTo>
                  <a:lnTo>
                    <a:pt x="113770" y="27305"/>
                  </a:lnTo>
                  <a:lnTo>
                    <a:pt x="114528" y="26736"/>
                  </a:lnTo>
                  <a:lnTo>
                    <a:pt x="115097" y="26167"/>
                  </a:lnTo>
                  <a:lnTo>
                    <a:pt x="115287" y="25978"/>
                  </a:lnTo>
                  <a:lnTo>
                    <a:pt x="115097" y="25788"/>
                  </a:lnTo>
                  <a:lnTo>
                    <a:pt x="114339" y="25788"/>
                  </a:lnTo>
                  <a:lnTo>
                    <a:pt x="114908" y="25409"/>
                  </a:lnTo>
                  <a:lnTo>
                    <a:pt x="115097" y="25219"/>
                  </a:lnTo>
                  <a:lnTo>
                    <a:pt x="115097" y="25030"/>
                  </a:lnTo>
                  <a:lnTo>
                    <a:pt x="114149" y="25030"/>
                  </a:lnTo>
                  <a:lnTo>
                    <a:pt x="113770" y="25219"/>
                  </a:lnTo>
                  <a:lnTo>
                    <a:pt x="113517" y="25346"/>
                  </a:lnTo>
                  <a:lnTo>
                    <a:pt x="113517" y="25346"/>
                  </a:lnTo>
                  <a:lnTo>
                    <a:pt x="113580" y="25219"/>
                  </a:lnTo>
                  <a:lnTo>
                    <a:pt x="114149" y="24461"/>
                  </a:lnTo>
                  <a:lnTo>
                    <a:pt x="115097" y="23892"/>
                  </a:lnTo>
                  <a:lnTo>
                    <a:pt x="116235" y="23323"/>
                  </a:lnTo>
                  <a:lnTo>
                    <a:pt x="118890" y="22185"/>
                  </a:lnTo>
                  <a:lnTo>
                    <a:pt x="121734" y="21048"/>
                  </a:lnTo>
                  <a:lnTo>
                    <a:pt x="121734" y="21048"/>
                  </a:lnTo>
                  <a:lnTo>
                    <a:pt x="120596" y="21427"/>
                  </a:lnTo>
                  <a:lnTo>
                    <a:pt x="120407" y="21237"/>
                  </a:lnTo>
                  <a:lnTo>
                    <a:pt x="121355" y="20668"/>
                  </a:lnTo>
                  <a:lnTo>
                    <a:pt x="122113" y="20289"/>
                  </a:lnTo>
                  <a:lnTo>
                    <a:pt x="120407" y="20858"/>
                  </a:lnTo>
                  <a:lnTo>
                    <a:pt x="120217" y="20668"/>
                  </a:lnTo>
                  <a:lnTo>
                    <a:pt x="120596" y="20289"/>
                  </a:lnTo>
                  <a:lnTo>
                    <a:pt x="122492" y="19720"/>
                  </a:lnTo>
                  <a:lnTo>
                    <a:pt x="123630" y="19720"/>
                  </a:lnTo>
                  <a:lnTo>
                    <a:pt x="123251" y="20100"/>
                  </a:lnTo>
                  <a:lnTo>
                    <a:pt x="121734" y="21048"/>
                  </a:lnTo>
                  <a:lnTo>
                    <a:pt x="124578" y="20100"/>
                  </a:lnTo>
                  <a:lnTo>
                    <a:pt x="126853" y="19341"/>
                  </a:lnTo>
                  <a:lnTo>
                    <a:pt x="127612" y="18772"/>
                  </a:lnTo>
                  <a:lnTo>
                    <a:pt x="128181" y="18393"/>
                  </a:lnTo>
                  <a:lnTo>
                    <a:pt x="128181" y="18203"/>
                  </a:lnTo>
                  <a:lnTo>
                    <a:pt x="127991" y="17824"/>
                  </a:lnTo>
                  <a:lnTo>
                    <a:pt x="128750" y="17445"/>
                  </a:lnTo>
                  <a:lnTo>
                    <a:pt x="128939" y="17445"/>
                  </a:lnTo>
                  <a:lnTo>
                    <a:pt x="129129" y="17635"/>
                  </a:lnTo>
                  <a:lnTo>
                    <a:pt x="129318" y="18014"/>
                  </a:lnTo>
                  <a:lnTo>
                    <a:pt x="129318" y="18203"/>
                  </a:lnTo>
                  <a:lnTo>
                    <a:pt x="129698" y="18203"/>
                  </a:lnTo>
                  <a:lnTo>
                    <a:pt x="130646" y="17635"/>
                  </a:lnTo>
                  <a:lnTo>
                    <a:pt x="130267" y="17445"/>
                  </a:lnTo>
                  <a:lnTo>
                    <a:pt x="130646" y="17066"/>
                  </a:lnTo>
                  <a:lnTo>
                    <a:pt x="130835" y="16687"/>
                  </a:lnTo>
                  <a:lnTo>
                    <a:pt x="130456" y="16687"/>
                  </a:lnTo>
                  <a:lnTo>
                    <a:pt x="131025" y="16307"/>
                  </a:lnTo>
                  <a:lnTo>
                    <a:pt x="129887" y="16687"/>
                  </a:lnTo>
                  <a:lnTo>
                    <a:pt x="129887" y="16497"/>
                  </a:lnTo>
                  <a:lnTo>
                    <a:pt x="130646" y="16307"/>
                  </a:lnTo>
                  <a:lnTo>
                    <a:pt x="131404" y="16118"/>
                  </a:lnTo>
                  <a:lnTo>
                    <a:pt x="131783" y="16307"/>
                  </a:lnTo>
                  <a:lnTo>
                    <a:pt x="132163" y="16497"/>
                  </a:lnTo>
                  <a:lnTo>
                    <a:pt x="132921" y="16687"/>
                  </a:lnTo>
                  <a:lnTo>
                    <a:pt x="133869" y="16497"/>
                  </a:lnTo>
                  <a:lnTo>
                    <a:pt x="135007" y="16118"/>
                  </a:lnTo>
                  <a:lnTo>
                    <a:pt x="137282" y="15359"/>
                  </a:lnTo>
                  <a:lnTo>
                    <a:pt x="138610" y="15170"/>
                  </a:lnTo>
                  <a:lnTo>
                    <a:pt x="139747" y="14980"/>
                  </a:lnTo>
                  <a:lnTo>
                    <a:pt x="138610" y="15549"/>
                  </a:lnTo>
                  <a:lnTo>
                    <a:pt x="138610" y="15549"/>
                  </a:lnTo>
                  <a:lnTo>
                    <a:pt x="139178" y="15359"/>
                  </a:lnTo>
                  <a:lnTo>
                    <a:pt x="140127" y="14790"/>
                  </a:lnTo>
                  <a:lnTo>
                    <a:pt x="140127" y="14601"/>
                  </a:lnTo>
                  <a:lnTo>
                    <a:pt x="139747" y="14411"/>
                  </a:lnTo>
                  <a:lnTo>
                    <a:pt x="140632" y="13858"/>
                  </a:lnTo>
                  <a:lnTo>
                    <a:pt x="140632" y="13858"/>
                  </a:lnTo>
                  <a:lnTo>
                    <a:pt x="139937" y="14032"/>
                  </a:lnTo>
                  <a:lnTo>
                    <a:pt x="139937" y="13842"/>
                  </a:lnTo>
                  <a:lnTo>
                    <a:pt x="140127" y="13653"/>
                  </a:lnTo>
                  <a:lnTo>
                    <a:pt x="140671" y="13834"/>
                  </a:lnTo>
                  <a:lnTo>
                    <a:pt x="141264" y="13463"/>
                  </a:lnTo>
                  <a:lnTo>
                    <a:pt x="141454" y="13273"/>
                  </a:lnTo>
                  <a:lnTo>
                    <a:pt x="141264" y="13273"/>
                  </a:lnTo>
                  <a:lnTo>
                    <a:pt x="140316" y="13463"/>
                  </a:lnTo>
                  <a:lnTo>
                    <a:pt x="138420" y="14032"/>
                  </a:lnTo>
                  <a:lnTo>
                    <a:pt x="133869" y="15170"/>
                  </a:lnTo>
                  <a:lnTo>
                    <a:pt x="131783" y="15359"/>
                  </a:lnTo>
                  <a:lnTo>
                    <a:pt x="131025" y="15359"/>
                  </a:lnTo>
                  <a:lnTo>
                    <a:pt x="130646" y="15170"/>
                  </a:lnTo>
                  <a:lnTo>
                    <a:pt x="129887" y="15170"/>
                  </a:lnTo>
                  <a:lnTo>
                    <a:pt x="129508" y="15549"/>
                  </a:lnTo>
                  <a:lnTo>
                    <a:pt x="129129" y="15928"/>
                  </a:lnTo>
                  <a:lnTo>
                    <a:pt x="128750" y="16118"/>
                  </a:lnTo>
                  <a:lnTo>
                    <a:pt x="128560" y="16118"/>
                  </a:lnTo>
                  <a:lnTo>
                    <a:pt x="128181" y="15928"/>
                  </a:lnTo>
                  <a:lnTo>
                    <a:pt x="127422" y="16118"/>
                  </a:lnTo>
                  <a:lnTo>
                    <a:pt x="127043" y="16118"/>
                  </a:lnTo>
                  <a:lnTo>
                    <a:pt x="127991" y="15738"/>
                  </a:lnTo>
                  <a:lnTo>
                    <a:pt x="126664" y="15359"/>
                  </a:lnTo>
                  <a:lnTo>
                    <a:pt x="126474" y="15170"/>
                  </a:lnTo>
                  <a:lnTo>
                    <a:pt x="126474" y="14980"/>
                  </a:lnTo>
                  <a:lnTo>
                    <a:pt x="127043" y="14601"/>
                  </a:lnTo>
                  <a:lnTo>
                    <a:pt x="128181" y="14222"/>
                  </a:lnTo>
                  <a:lnTo>
                    <a:pt x="130835" y="13653"/>
                  </a:lnTo>
                  <a:lnTo>
                    <a:pt x="131594" y="13084"/>
                  </a:lnTo>
                  <a:lnTo>
                    <a:pt x="131594" y="12894"/>
                  </a:lnTo>
                  <a:lnTo>
                    <a:pt x="131594" y="12705"/>
                  </a:lnTo>
                  <a:lnTo>
                    <a:pt x="130646" y="13273"/>
                  </a:lnTo>
                  <a:lnTo>
                    <a:pt x="129887" y="13463"/>
                  </a:lnTo>
                  <a:lnTo>
                    <a:pt x="129698" y="13463"/>
                  </a:lnTo>
                  <a:lnTo>
                    <a:pt x="129698" y="13273"/>
                  </a:lnTo>
                  <a:lnTo>
                    <a:pt x="130077" y="12894"/>
                  </a:lnTo>
                  <a:lnTo>
                    <a:pt x="130835" y="12705"/>
                  </a:lnTo>
                  <a:lnTo>
                    <a:pt x="131783" y="12325"/>
                  </a:lnTo>
                  <a:lnTo>
                    <a:pt x="133111" y="12136"/>
                  </a:lnTo>
                  <a:lnTo>
                    <a:pt x="132542" y="12325"/>
                  </a:lnTo>
                  <a:lnTo>
                    <a:pt x="132542" y="12515"/>
                  </a:lnTo>
                  <a:lnTo>
                    <a:pt x="132921" y="12515"/>
                  </a:lnTo>
                  <a:lnTo>
                    <a:pt x="133490" y="12325"/>
                  </a:lnTo>
                  <a:lnTo>
                    <a:pt x="132921" y="12325"/>
                  </a:lnTo>
                  <a:lnTo>
                    <a:pt x="134059" y="11757"/>
                  </a:lnTo>
                  <a:lnTo>
                    <a:pt x="135197" y="11377"/>
                  </a:lnTo>
                  <a:lnTo>
                    <a:pt x="135765" y="11188"/>
                  </a:lnTo>
                  <a:lnTo>
                    <a:pt x="135007" y="11567"/>
                  </a:lnTo>
                  <a:lnTo>
                    <a:pt x="135955" y="11567"/>
                  </a:lnTo>
                  <a:lnTo>
                    <a:pt x="135955" y="11757"/>
                  </a:lnTo>
                  <a:lnTo>
                    <a:pt x="135765" y="11757"/>
                  </a:lnTo>
                  <a:lnTo>
                    <a:pt x="134059" y="12325"/>
                  </a:lnTo>
                  <a:lnTo>
                    <a:pt x="134248" y="12894"/>
                  </a:lnTo>
                  <a:lnTo>
                    <a:pt x="134817" y="13463"/>
                  </a:lnTo>
                  <a:lnTo>
                    <a:pt x="135576" y="13653"/>
                  </a:lnTo>
                  <a:lnTo>
                    <a:pt x="136524" y="13653"/>
                  </a:lnTo>
                  <a:lnTo>
                    <a:pt x="138610" y="13463"/>
                  </a:lnTo>
                  <a:lnTo>
                    <a:pt x="141075" y="12705"/>
                  </a:lnTo>
                  <a:lnTo>
                    <a:pt x="143160" y="12136"/>
                  </a:lnTo>
                  <a:lnTo>
                    <a:pt x="144677" y="11377"/>
                  </a:lnTo>
                  <a:lnTo>
                    <a:pt x="145246" y="10998"/>
                  </a:lnTo>
                  <a:lnTo>
                    <a:pt x="144298" y="11377"/>
                  </a:lnTo>
                  <a:lnTo>
                    <a:pt x="142781" y="11567"/>
                  </a:lnTo>
                  <a:lnTo>
                    <a:pt x="141833" y="11567"/>
                  </a:lnTo>
                  <a:lnTo>
                    <a:pt x="140885" y="11377"/>
                  </a:lnTo>
                  <a:lnTo>
                    <a:pt x="140316" y="11188"/>
                  </a:lnTo>
                  <a:lnTo>
                    <a:pt x="138799" y="11188"/>
                  </a:lnTo>
                  <a:lnTo>
                    <a:pt x="137282" y="11377"/>
                  </a:lnTo>
                  <a:lnTo>
                    <a:pt x="137851" y="10808"/>
                  </a:lnTo>
                  <a:lnTo>
                    <a:pt x="138230" y="10619"/>
                  </a:lnTo>
                  <a:lnTo>
                    <a:pt x="138989" y="10429"/>
                  </a:lnTo>
                  <a:lnTo>
                    <a:pt x="138799" y="10619"/>
                  </a:lnTo>
                  <a:lnTo>
                    <a:pt x="139368" y="10619"/>
                  </a:lnTo>
                  <a:lnTo>
                    <a:pt x="141454" y="10240"/>
                  </a:lnTo>
                  <a:lnTo>
                    <a:pt x="143160" y="10050"/>
                  </a:lnTo>
                  <a:lnTo>
                    <a:pt x="142023" y="10429"/>
                  </a:lnTo>
                  <a:lnTo>
                    <a:pt x="142781" y="10429"/>
                  </a:lnTo>
                  <a:lnTo>
                    <a:pt x="142592" y="10619"/>
                  </a:lnTo>
                  <a:lnTo>
                    <a:pt x="142402" y="10808"/>
                  </a:lnTo>
                  <a:lnTo>
                    <a:pt x="143160" y="10808"/>
                  </a:lnTo>
                  <a:lnTo>
                    <a:pt x="146194" y="10240"/>
                  </a:lnTo>
                  <a:lnTo>
                    <a:pt x="146953" y="10240"/>
                  </a:lnTo>
                  <a:lnTo>
                    <a:pt x="147142" y="10050"/>
                  </a:lnTo>
                  <a:lnTo>
                    <a:pt x="147332" y="9860"/>
                  </a:lnTo>
                  <a:lnTo>
                    <a:pt x="147711" y="9671"/>
                  </a:lnTo>
                  <a:lnTo>
                    <a:pt x="147521" y="9481"/>
                  </a:lnTo>
                  <a:lnTo>
                    <a:pt x="147332" y="9481"/>
                  </a:lnTo>
                  <a:lnTo>
                    <a:pt x="146194" y="9671"/>
                  </a:lnTo>
                  <a:lnTo>
                    <a:pt x="145057" y="9860"/>
                  </a:lnTo>
                  <a:lnTo>
                    <a:pt x="144298" y="9860"/>
                  </a:lnTo>
                  <a:lnTo>
                    <a:pt x="144677" y="9481"/>
                  </a:lnTo>
                  <a:lnTo>
                    <a:pt x="144488" y="9292"/>
                  </a:lnTo>
                  <a:lnTo>
                    <a:pt x="144488" y="9102"/>
                  </a:lnTo>
                  <a:lnTo>
                    <a:pt x="144677" y="9102"/>
                  </a:lnTo>
                  <a:lnTo>
                    <a:pt x="144677" y="9481"/>
                  </a:lnTo>
                  <a:lnTo>
                    <a:pt x="145436" y="9102"/>
                  </a:lnTo>
                  <a:lnTo>
                    <a:pt x="147332" y="8343"/>
                  </a:lnTo>
                  <a:lnTo>
                    <a:pt x="148090" y="7964"/>
                  </a:lnTo>
                  <a:lnTo>
                    <a:pt x="148470" y="7775"/>
                  </a:lnTo>
                  <a:lnTo>
                    <a:pt x="147901" y="7775"/>
                  </a:lnTo>
                  <a:lnTo>
                    <a:pt x="146573" y="7964"/>
                  </a:lnTo>
                  <a:lnTo>
                    <a:pt x="146573" y="7964"/>
                  </a:lnTo>
                  <a:lnTo>
                    <a:pt x="148090" y="7395"/>
                  </a:lnTo>
                  <a:lnTo>
                    <a:pt x="147711" y="7395"/>
                  </a:lnTo>
                  <a:lnTo>
                    <a:pt x="144488" y="8154"/>
                  </a:lnTo>
                  <a:lnTo>
                    <a:pt x="143729" y="7775"/>
                  </a:lnTo>
                  <a:lnTo>
                    <a:pt x="143729" y="7585"/>
                  </a:lnTo>
                  <a:lnTo>
                    <a:pt x="144108" y="7395"/>
                  </a:lnTo>
                  <a:lnTo>
                    <a:pt x="144677" y="7395"/>
                  </a:lnTo>
                  <a:lnTo>
                    <a:pt x="146573" y="7206"/>
                  </a:lnTo>
                  <a:lnTo>
                    <a:pt x="147521" y="7016"/>
                  </a:lnTo>
                  <a:lnTo>
                    <a:pt x="148280" y="6827"/>
                  </a:lnTo>
                  <a:lnTo>
                    <a:pt x="148659" y="6258"/>
                  </a:lnTo>
                  <a:lnTo>
                    <a:pt x="148470" y="6068"/>
                  </a:lnTo>
                  <a:lnTo>
                    <a:pt x="148090" y="5878"/>
                  </a:lnTo>
                  <a:lnTo>
                    <a:pt x="147521" y="5878"/>
                  </a:lnTo>
                  <a:lnTo>
                    <a:pt x="145436" y="6258"/>
                  </a:lnTo>
                  <a:lnTo>
                    <a:pt x="142592" y="6637"/>
                  </a:lnTo>
                  <a:lnTo>
                    <a:pt x="142592" y="6637"/>
                  </a:lnTo>
                  <a:lnTo>
                    <a:pt x="143540" y="6258"/>
                  </a:lnTo>
                  <a:lnTo>
                    <a:pt x="145246" y="6068"/>
                  </a:lnTo>
                  <a:lnTo>
                    <a:pt x="149607" y="5499"/>
                  </a:lnTo>
                  <a:lnTo>
                    <a:pt x="154916" y="5499"/>
                  </a:lnTo>
                  <a:lnTo>
                    <a:pt x="155106" y="5310"/>
                  </a:lnTo>
                  <a:lnTo>
                    <a:pt x="155106" y="5492"/>
                  </a:lnTo>
                  <a:lnTo>
                    <a:pt x="155106" y="5492"/>
                  </a:lnTo>
                  <a:lnTo>
                    <a:pt x="160036" y="5310"/>
                  </a:lnTo>
                  <a:lnTo>
                    <a:pt x="164397" y="5310"/>
                  </a:lnTo>
                  <a:lnTo>
                    <a:pt x="166673" y="5120"/>
                  </a:lnTo>
                  <a:lnTo>
                    <a:pt x="165345" y="4930"/>
                  </a:lnTo>
                  <a:lnTo>
                    <a:pt x="165598" y="4804"/>
                  </a:lnTo>
                  <a:lnTo>
                    <a:pt x="165598" y="4804"/>
                  </a:lnTo>
                  <a:lnTo>
                    <a:pt x="164208" y="4605"/>
                  </a:lnTo>
                  <a:lnTo>
                    <a:pt x="164208" y="4605"/>
                  </a:lnTo>
                  <a:lnTo>
                    <a:pt x="164208" y="4741"/>
                  </a:lnTo>
                  <a:lnTo>
                    <a:pt x="164018" y="4930"/>
                  </a:lnTo>
                  <a:lnTo>
                    <a:pt x="163449" y="5120"/>
                  </a:lnTo>
                  <a:lnTo>
                    <a:pt x="162691" y="5120"/>
                  </a:lnTo>
                  <a:lnTo>
                    <a:pt x="162122" y="4930"/>
                  </a:lnTo>
                  <a:lnTo>
                    <a:pt x="161553" y="4551"/>
                  </a:lnTo>
                  <a:lnTo>
                    <a:pt x="160984" y="4362"/>
                  </a:lnTo>
                  <a:lnTo>
                    <a:pt x="160605" y="4551"/>
                  </a:lnTo>
                  <a:lnTo>
                    <a:pt x="160226" y="4741"/>
                  </a:lnTo>
                  <a:lnTo>
                    <a:pt x="160036" y="4930"/>
                  </a:lnTo>
                  <a:lnTo>
                    <a:pt x="159657" y="4930"/>
                  </a:lnTo>
                  <a:lnTo>
                    <a:pt x="158140" y="4741"/>
                  </a:lnTo>
                  <a:lnTo>
                    <a:pt x="159657" y="4362"/>
                  </a:lnTo>
                  <a:lnTo>
                    <a:pt x="160036" y="4172"/>
                  </a:lnTo>
                  <a:lnTo>
                    <a:pt x="158898" y="4172"/>
                  </a:lnTo>
                  <a:lnTo>
                    <a:pt x="157192" y="4362"/>
                  </a:lnTo>
                  <a:lnTo>
                    <a:pt x="157950" y="4930"/>
                  </a:lnTo>
                  <a:lnTo>
                    <a:pt x="157761" y="5120"/>
                  </a:lnTo>
                  <a:lnTo>
                    <a:pt x="157571" y="5120"/>
                  </a:lnTo>
                  <a:lnTo>
                    <a:pt x="156054" y="4930"/>
                  </a:lnTo>
                  <a:lnTo>
                    <a:pt x="156623" y="4551"/>
                  </a:lnTo>
                  <a:lnTo>
                    <a:pt x="156623" y="4362"/>
                  </a:lnTo>
                  <a:lnTo>
                    <a:pt x="153779" y="4362"/>
                  </a:lnTo>
                  <a:lnTo>
                    <a:pt x="153210" y="4172"/>
                  </a:lnTo>
                  <a:lnTo>
                    <a:pt x="152831" y="3793"/>
                  </a:lnTo>
                  <a:lnTo>
                    <a:pt x="155485" y="3224"/>
                  </a:lnTo>
                  <a:lnTo>
                    <a:pt x="157571" y="3034"/>
                  </a:lnTo>
                  <a:lnTo>
                    <a:pt x="159657" y="3034"/>
                  </a:lnTo>
                  <a:lnTo>
                    <a:pt x="161932" y="3224"/>
                  </a:lnTo>
                  <a:lnTo>
                    <a:pt x="166862" y="3982"/>
                  </a:lnTo>
                  <a:lnTo>
                    <a:pt x="170275" y="4362"/>
                  </a:lnTo>
                  <a:lnTo>
                    <a:pt x="170637" y="4396"/>
                  </a:lnTo>
                  <a:lnTo>
                    <a:pt x="170465" y="4362"/>
                  </a:lnTo>
                  <a:lnTo>
                    <a:pt x="170655" y="4172"/>
                  </a:lnTo>
                  <a:lnTo>
                    <a:pt x="170844" y="3982"/>
                  </a:lnTo>
                  <a:lnTo>
                    <a:pt x="171982" y="3793"/>
                  </a:lnTo>
                  <a:lnTo>
                    <a:pt x="173309" y="3603"/>
                  </a:lnTo>
                  <a:lnTo>
                    <a:pt x="173688" y="3414"/>
                  </a:lnTo>
                  <a:lnTo>
                    <a:pt x="173878" y="3224"/>
                  </a:lnTo>
                  <a:lnTo>
                    <a:pt x="173878" y="3034"/>
                  </a:lnTo>
                  <a:lnTo>
                    <a:pt x="173309" y="2845"/>
                  </a:lnTo>
                  <a:lnTo>
                    <a:pt x="172930" y="2750"/>
                  </a:lnTo>
                  <a:lnTo>
                    <a:pt x="172930" y="2845"/>
                  </a:lnTo>
                  <a:lnTo>
                    <a:pt x="172740" y="3034"/>
                  </a:lnTo>
                  <a:lnTo>
                    <a:pt x="171792" y="2845"/>
                  </a:lnTo>
                  <a:lnTo>
                    <a:pt x="169896" y="2276"/>
                  </a:lnTo>
                  <a:lnTo>
                    <a:pt x="171413" y="2465"/>
                  </a:lnTo>
                  <a:lnTo>
                    <a:pt x="172171" y="2560"/>
                  </a:lnTo>
                  <a:lnTo>
                    <a:pt x="172171" y="2560"/>
                  </a:lnTo>
                  <a:lnTo>
                    <a:pt x="171034" y="2276"/>
                  </a:lnTo>
                  <a:lnTo>
                    <a:pt x="170655" y="1897"/>
                  </a:lnTo>
                  <a:lnTo>
                    <a:pt x="169896" y="1517"/>
                  </a:lnTo>
                  <a:lnTo>
                    <a:pt x="168190" y="1138"/>
                  </a:lnTo>
                  <a:lnTo>
                    <a:pt x="165914" y="949"/>
                  </a:lnTo>
                  <a:lnTo>
                    <a:pt x="163260" y="949"/>
                  </a:lnTo>
                  <a:lnTo>
                    <a:pt x="157571" y="1328"/>
                  </a:lnTo>
                  <a:lnTo>
                    <a:pt x="152831" y="1707"/>
                  </a:lnTo>
                  <a:lnTo>
                    <a:pt x="154537" y="2086"/>
                  </a:lnTo>
                  <a:lnTo>
                    <a:pt x="154916" y="2276"/>
                  </a:lnTo>
                  <a:lnTo>
                    <a:pt x="154537" y="2465"/>
                  </a:lnTo>
                  <a:lnTo>
                    <a:pt x="151503" y="2465"/>
                  </a:lnTo>
                  <a:lnTo>
                    <a:pt x="150935" y="2276"/>
                  </a:lnTo>
                  <a:lnTo>
                    <a:pt x="151124" y="2086"/>
                  </a:lnTo>
                  <a:lnTo>
                    <a:pt x="151503" y="1897"/>
                  </a:lnTo>
                  <a:lnTo>
                    <a:pt x="149986" y="1897"/>
                  </a:lnTo>
                  <a:lnTo>
                    <a:pt x="148659" y="2276"/>
                  </a:lnTo>
                  <a:lnTo>
                    <a:pt x="148470" y="2465"/>
                  </a:lnTo>
                  <a:lnTo>
                    <a:pt x="148470" y="2655"/>
                  </a:lnTo>
                  <a:lnTo>
                    <a:pt x="148849" y="2845"/>
                  </a:lnTo>
                  <a:lnTo>
                    <a:pt x="149986" y="2655"/>
                  </a:lnTo>
                  <a:lnTo>
                    <a:pt x="148659" y="3224"/>
                  </a:lnTo>
                  <a:lnTo>
                    <a:pt x="147332" y="3982"/>
                  </a:lnTo>
                  <a:lnTo>
                    <a:pt x="145246" y="5310"/>
                  </a:lnTo>
                  <a:lnTo>
                    <a:pt x="144298" y="5689"/>
                  </a:lnTo>
                  <a:lnTo>
                    <a:pt x="143540" y="5878"/>
                  </a:lnTo>
                  <a:lnTo>
                    <a:pt x="142971" y="5689"/>
                  </a:lnTo>
                  <a:lnTo>
                    <a:pt x="142592" y="5499"/>
                  </a:lnTo>
                  <a:lnTo>
                    <a:pt x="142592" y="5120"/>
                  </a:lnTo>
                  <a:lnTo>
                    <a:pt x="141075" y="5120"/>
                  </a:lnTo>
                  <a:lnTo>
                    <a:pt x="141075" y="4930"/>
                  </a:lnTo>
                  <a:lnTo>
                    <a:pt x="141454" y="4741"/>
                  </a:lnTo>
                  <a:lnTo>
                    <a:pt x="142212" y="4362"/>
                  </a:lnTo>
                  <a:lnTo>
                    <a:pt x="143919" y="3603"/>
                  </a:lnTo>
                  <a:lnTo>
                    <a:pt x="144108" y="3414"/>
                  </a:lnTo>
                  <a:lnTo>
                    <a:pt x="143160" y="3414"/>
                  </a:lnTo>
                  <a:lnTo>
                    <a:pt x="142592" y="3793"/>
                  </a:lnTo>
                  <a:lnTo>
                    <a:pt x="142023" y="3982"/>
                  </a:lnTo>
                  <a:lnTo>
                    <a:pt x="142212" y="3603"/>
                  </a:lnTo>
                  <a:lnTo>
                    <a:pt x="142402" y="3603"/>
                  </a:lnTo>
                  <a:lnTo>
                    <a:pt x="142212" y="3414"/>
                  </a:lnTo>
                  <a:lnTo>
                    <a:pt x="142402" y="3224"/>
                  </a:lnTo>
                  <a:lnTo>
                    <a:pt x="143160" y="3224"/>
                  </a:lnTo>
                  <a:lnTo>
                    <a:pt x="143350" y="3034"/>
                  </a:lnTo>
                  <a:lnTo>
                    <a:pt x="142023" y="3034"/>
                  </a:lnTo>
                  <a:lnTo>
                    <a:pt x="142592" y="2845"/>
                  </a:lnTo>
                  <a:lnTo>
                    <a:pt x="142402" y="2655"/>
                  </a:lnTo>
                  <a:lnTo>
                    <a:pt x="142592" y="2465"/>
                  </a:lnTo>
                  <a:lnTo>
                    <a:pt x="144298" y="2086"/>
                  </a:lnTo>
                  <a:lnTo>
                    <a:pt x="146763" y="1707"/>
                  </a:lnTo>
                  <a:lnTo>
                    <a:pt x="147901" y="1517"/>
                  </a:lnTo>
                  <a:lnTo>
                    <a:pt x="148659" y="1138"/>
                  </a:lnTo>
                  <a:lnTo>
                    <a:pt x="149986" y="380"/>
                  </a:lnTo>
                  <a:lnTo>
                    <a:pt x="150176" y="190"/>
                  </a:lnTo>
                  <a:lnTo>
                    <a:pt x="149986" y="0"/>
                  </a:lnTo>
                  <a:close/>
                </a:path>
              </a:pathLst>
            </a:custGeom>
            <a:solidFill>
              <a:srgbClr val="FFCB05">
                <a:alpha val="50000"/>
              </a:srgbClr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12" name="Google Shape;212;p44"/>
            <p:cNvSpPr/>
            <p:nvPr/>
          </p:nvSpPr>
          <p:spPr>
            <a:xfrm>
              <a:off x="4565227" y="1785023"/>
              <a:ext cx="975836" cy="402034"/>
            </a:xfrm>
            <a:custGeom>
              <a:avLst/>
              <a:gdLst/>
              <a:ahLst/>
              <a:cxnLst/>
              <a:rect l="l" t="t" r="r" b="b"/>
              <a:pathLst>
                <a:path w="285750" h="114458" extrusionOk="0">
                  <a:moveTo>
                    <a:pt x="283210" y="1429"/>
                  </a:moveTo>
                  <a:lnTo>
                    <a:pt x="283210" y="1587"/>
                  </a:lnTo>
                  <a:lnTo>
                    <a:pt x="283528" y="1746"/>
                  </a:lnTo>
                  <a:lnTo>
                    <a:pt x="284004" y="1746"/>
                  </a:lnTo>
                  <a:lnTo>
                    <a:pt x="283528" y="1429"/>
                  </a:lnTo>
                  <a:close/>
                  <a:moveTo>
                    <a:pt x="266383" y="1905"/>
                  </a:moveTo>
                  <a:lnTo>
                    <a:pt x="267018" y="2381"/>
                  </a:lnTo>
                  <a:lnTo>
                    <a:pt x="266859" y="2540"/>
                  </a:lnTo>
                  <a:lnTo>
                    <a:pt x="266700" y="2540"/>
                  </a:lnTo>
                  <a:lnTo>
                    <a:pt x="266383" y="2381"/>
                  </a:lnTo>
                  <a:lnTo>
                    <a:pt x="265748" y="2064"/>
                  </a:lnTo>
                  <a:lnTo>
                    <a:pt x="266065" y="1905"/>
                  </a:lnTo>
                  <a:close/>
                  <a:moveTo>
                    <a:pt x="283686" y="2699"/>
                  </a:moveTo>
                  <a:lnTo>
                    <a:pt x="283845" y="2857"/>
                  </a:lnTo>
                  <a:lnTo>
                    <a:pt x="284639" y="2857"/>
                  </a:lnTo>
                  <a:lnTo>
                    <a:pt x="284321" y="2699"/>
                  </a:lnTo>
                  <a:close/>
                  <a:moveTo>
                    <a:pt x="272256" y="1905"/>
                  </a:moveTo>
                  <a:lnTo>
                    <a:pt x="274479" y="2381"/>
                  </a:lnTo>
                  <a:lnTo>
                    <a:pt x="273685" y="2857"/>
                  </a:lnTo>
                  <a:lnTo>
                    <a:pt x="273050" y="3175"/>
                  </a:lnTo>
                  <a:lnTo>
                    <a:pt x="272891" y="3175"/>
                  </a:lnTo>
                  <a:lnTo>
                    <a:pt x="272574" y="2857"/>
                  </a:lnTo>
                  <a:lnTo>
                    <a:pt x="272415" y="2540"/>
                  </a:lnTo>
                  <a:lnTo>
                    <a:pt x="272256" y="1905"/>
                  </a:lnTo>
                  <a:close/>
                  <a:moveTo>
                    <a:pt x="283210" y="3810"/>
                  </a:moveTo>
                  <a:lnTo>
                    <a:pt x="283210" y="3969"/>
                  </a:lnTo>
                  <a:lnTo>
                    <a:pt x="283528" y="4127"/>
                  </a:lnTo>
                  <a:lnTo>
                    <a:pt x="283845" y="4127"/>
                  </a:lnTo>
                  <a:lnTo>
                    <a:pt x="283528" y="3810"/>
                  </a:lnTo>
                  <a:close/>
                  <a:moveTo>
                    <a:pt x="284639" y="5239"/>
                  </a:moveTo>
                  <a:lnTo>
                    <a:pt x="283528" y="5715"/>
                  </a:lnTo>
                  <a:lnTo>
                    <a:pt x="283369" y="5874"/>
                  </a:lnTo>
                  <a:lnTo>
                    <a:pt x="284480" y="5874"/>
                  </a:lnTo>
                  <a:lnTo>
                    <a:pt x="284639" y="5715"/>
                  </a:lnTo>
                  <a:lnTo>
                    <a:pt x="284798" y="5556"/>
                  </a:lnTo>
                  <a:lnTo>
                    <a:pt x="284639" y="5239"/>
                  </a:lnTo>
                  <a:close/>
                  <a:moveTo>
                    <a:pt x="276225" y="5239"/>
                  </a:moveTo>
                  <a:lnTo>
                    <a:pt x="277336" y="5397"/>
                  </a:lnTo>
                  <a:lnTo>
                    <a:pt x="277654" y="5556"/>
                  </a:lnTo>
                  <a:lnTo>
                    <a:pt x="277813" y="5874"/>
                  </a:lnTo>
                  <a:lnTo>
                    <a:pt x="275431" y="6350"/>
                  </a:lnTo>
                  <a:lnTo>
                    <a:pt x="275273" y="5715"/>
                  </a:lnTo>
                  <a:lnTo>
                    <a:pt x="275431" y="5397"/>
                  </a:lnTo>
                  <a:lnTo>
                    <a:pt x="275749" y="5239"/>
                  </a:lnTo>
                  <a:close/>
                  <a:moveTo>
                    <a:pt x="278289" y="6032"/>
                  </a:moveTo>
                  <a:lnTo>
                    <a:pt x="278448" y="6191"/>
                  </a:lnTo>
                  <a:lnTo>
                    <a:pt x="278448" y="6350"/>
                  </a:lnTo>
                  <a:lnTo>
                    <a:pt x="277971" y="6667"/>
                  </a:lnTo>
                  <a:lnTo>
                    <a:pt x="277654" y="6509"/>
                  </a:lnTo>
                  <a:lnTo>
                    <a:pt x="277813" y="6350"/>
                  </a:lnTo>
                  <a:lnTo>
                    <a:pt x="278289" y="6032"/>
                  </a:lnTo>
                  <a:close/>
                  <a:moveTo>
                    <a:pt x="275431" y="6667"/>
                  </a:moveTo>
                  <a:lnTo>
                    <a:pt x="276701" y="7144"/>
                  </a:lnTo>
                  <a:lnTo>
                    <a:pt x="276384" y="7302"/>
                  </a:lnTo>
                  <a:lnTo>
                    <a:pt x="275749" y="7144"/>
                  </a:lnTo>
                  <a:lnTo>
                    <a:pt x="275273" y="6985"/>
                  </a:lnTo>
                  <a:lnTo>
                    <a:pt x="275273" y="6826"/>
                  </a:lnTo>
                  <a:lnTo>
                    <a:pt x="275431" y="6667"/>
                  </a:lnTo>
                  <a:close/>
                  <a:moveTo>
                    <a:pt x="285750" y="6667"/>
                  </a:moveTo>
                  <a:lnTo>
                    <a:pt x="285115" y="7302"/>
                  </a:lnTo>
                  <a:lnTo>
                    <a:pt x="284639" y="7302"/>
                  </a:lnTo>
                  <a:lnTo>
                    <a:pt x="284480" y="8255"/>
                  </a:lnTo>
                  <a:lnTo>
                    <a:pt x="284798" y="8255"/>
                  </a:lnTo>
                  <a:lnTo>
                    <a:pt x="285274" y="7620"/>
                  </a:lnTo>
                  <a:lnTo>
                    <a:pt x="285750" y="6667"/>
                  </a:lnTo>
                  <a:close/>
                  <a:moveTo>
                    <a:pt x="280035" y="7461"/>
                  </a:moveTo>
                  <a:lnTo>
                    <a:pt x="278606" y="8572"/>
                  </a:lnTo>
                  <a:lnTo>
                    <a:pt x="278606" y="7779"/>
                  </a:lnTo>
                  <a:lnTo>
                    <a:pt x="278765" y="7620"/>
                  </a:lnTo>
                  <a:lnTo>
                    <a:pt x="278924" y="7461"/>
                  </a:lnTo>
                  <a:close/>
                  <a:moveTo>
                    <a:pt x="277336" y="7461"/>
                  </a:moveTo>
                  <a:lnTo>
                    <a:pt x="277495" y="7620"/>
                  </a:lnTo>
                  <a:lnTo>
                    <a:pt x="277654" y="7779"/>
                  </a:lnTo>
                  <a:lnTo>
                    <a:pt x="277495" y="8255"/>
                  </a:lnTo>
                  <a:lnTo>
                    <a:pt x="277178" y="8731"/>
                  </a:lnTo>
                  <a:lnTo>
                    <a:pt x="277178" y="9049"/>
                  </a:lnTo>
                  <a:lnTo>
                    <a:pt x="277336" y="9207"/>
                  </a:lnTo>
                  <a:lnTo>
                    <a:pt x="276384" y="9049"/>
                  </a:lnTo>
                  <a:lnTo>
                    <a:pt x="274955" y="9049"/>
                  </a:lnTo>
                  <a:lnTo>
                    <a:pt x="275431" y="8731"/>
                  </a:lnTo>
                  <a:lnTo>
                    <a:pt x="277336" y="7461"/>
                  </a:lnTo>
                  <a:close/>
                  <a:moveTo>
                    <a:pt x="258604" y="9684"/>
                  </a:moveTo>
                  <a:lnTo>
                    <a:pt x="258763" y="9842"/>
                  </a:lnTo>
                  <a:lnTo>
                    <a:pt x="258604" y="10001"/>
                  </a:lnTo>
                  <a:lnTo>
                    <a:pt x="258445" y="10001"/>
                  </a:lnTo>
                  <a:lnTo>
                    <a:pt x="257810" y="10160"/>
                  </a:lnTo>
                  <a:lnTo>
                    <a:pt x="257651" y="10001"/>
                  </a:lnTo>
                  <a:lnTo>
                    <a:pt x="257969" y="9842"/>
                  </a:lnTo>
                  <a:lnTo>
                    <a:pt x="258604" y="9684"/>
                  </a:lnTo>
                  <a:close/>
                  <a:moveTo>
                    <a:pt x="279718" y="11589"/>
                  </a:moveTo>
                  <a:lnTo>
                    <a:pt x="279559" y="11747"/>
                  </a:lnTo>
                  <a:lnTo>
                    <a:pt x="279241" y="11747"/>
                  </a:lnTo>
                  <a:lnTo>
                    <a:pt x="278606" y="11906"/>
                  </a:lnTo>
                  <a:lnTo>
                    <a:pt x="278130" y="12065"/>
                  </a:lnTo>
                  <a:lnTo>
                    <a:pt x="277971" y="12224"/>
                  </a:lnTo>
                  <a:lnTo>
                    <a:pt x="277813" y="12541"/>
                  </a:lnTo>
                  <a:lnTo>
                    <a:pt x="277813" y="12541"/>
                  </a:lnTo>
                  <a:lnTo>
                    <a:pt x="279083" y="12224"/>
                  </a:lnTo>
                  <a:lnTo>
                    <a:pt x="279559" y="12065"/>
                  </a:lnTo>
                  <a:lnTo>
                    <a:pt x="279718" y="11906"/>
                  </a:lnTo>
                  <a:lnTo>
                    <a:pt x="279718" y="11589"/>
                  </a:lnTo>
                  <a:close/>
                  <a:moveTo>
                    <a:pt x="231616" y="12224"/>
                  </a:moveTo>
                  <a:lnTo>
                    <a:pt x="230505" y="12541"/>
                  </a:lnTo>
                  <a:lnTo>
                    <a:pt x="230505" y="12382"/>
                  </a:lnTo>
                  <a:lnTo>
                    <a:pt x="230664" y="12224"/>
                  </a:lnTo>
                  <a:close/>
                  <a:moveTo>
                    <a:pt x="222091" y="12382"/>
                  </a:moveTo>
                  <a:lnTo>
                    <a:pt x="221774" y="12541"/>
                  </a:lnTo>
                  <a:lnTo>
                    <a:pt x="221774" y="12700"/>
                  </a:lnTo>
                  <a:lnTo>
                    <a:pt x="222091" y="13176"/>
                  </a:lnTo>
                  <a:lnTo>
                    <a:pt x="222409" y="12859"/>
                  </a:lnTo>
                  <a:lnTo>
                    <a:pt x="222568" y="12700"/>
                  </a:lnTo>
                  <a:lnTo>
                    <a:pt x="222409" y="12541"/>
                  </a:lnTo>
                  <a:lnTo>
                    <a:pt x="222091" y="12382"/>
                  </a:lnTo>
                  <a:close/>
                  <a:moveTo>
                    <a:pt x="231458" y="13017"/>
                  </a:moveTo>
                  <a:lnTo>
                    <a:pt x="232569" y="13176"/>
                  </a:lnTo>
                  <a:lnTo>
                    <a:pt x="230823" y="13652"/>
                  </a:lnTo>
                  <a:lnTo>
                    <a:pt x="231140" y="13176"/>
                  </a:lnTo>
                  <a:lnTo>
                    <a:pt x="231458" y="13017"/>
                  </a:lnTo>
                  <a:close/>
                  <a:moveTo>
                    <a:pt x="274796" y="12700"/>
                  </a:moveTo>
                  <a:lnTo>
                    <a:pt x="274796" y="12859"/>
                  </a:lnTo>
                  <a:lnTo>
                    <a:pt x="274638" y="12859"/>
                  </a:lnTo>
                  <a:lnTo>
                    <a:pt x="274003" y="13176"/>
                  </a:lnTo>
                  <a:lnTo>
                    <a:pt x="272733" y="13652"/>
                  </a:lnTo>
                  <a:lnTo>
                    <a:pt x="273526" y="13652"/>
                  </a:lnTo>
                  <a:lnTo>
                    <a:pt x="274320" y="13494"/>
                  </a:lnTo>
                  <a:lnTo>
                    <a:pt x="275431" y="13017"/>
                  </a:lnTo>
                  <a:lnTo>
                    <a:pt x="275749" y="12859"/>
                  </a:lnTo>
                  <a:lnTo>
                    <a:pt x="275749" y="12700"/>
                  </a:lnTo>
                  <a:close/>
                  <a:moveTo>
                    <a:pt x="270193" y="13017"/>
                  </a:moveTo>
                  <a:lnTo>
                    <a:pt x="270193" y="13652"/>
                  </a:lnTo>
                  <a:lnTo>
                    <a:pt x="270193" y="13970"/>
                  </a:lnTo>
                  <a:lnTo>
                    <a:pt x="269875" y="13970"/>
                  </a:lnTo>
                  <a:lnTo>
                    <a:pt x="269875" y="13335"/>
                  </a:lnTo>
                  <a:lnTo>
                    <a:pt x="269875" y="13017"/>
                  </a:lnTo>
                  <a:close/>
                  <a:moveTo>
                    <a:pt x="259556" y="13176"/>
                  </a:moveTo>
                  <a:lnTo>
                    <a:pt x="258921" y="13652"/>
                  </a:lnTo>
                  <a:lnTo>
                    <a:pt x="258445" y="13970"/>
                  </a:lnTo>
                  <a:lnTo>
                    <a:pt x="258286" y="14129"/>
                  </a:lnTo>
                  <a:lnTo>
                    <a:pt x="257969" y="14129"/>
                  </a:lnTo>
                  <a:lnTo>
                    <a:pt x="257810" y="13811"/>
                  </a:lnTo>
                  <a:lnTo>
                    <a:pt x="257493" y="13494"/>
                  </a:lnTo>
                  <a:lnTo>
                    <a:pt x="259556" y="13176"/>
                  </a:lnTo>
                  <a:close/>
                  <a:moveTo>
                    <a:pt x="259715" y="14605"/>
                  </a:moveTo>
                  <a:lnTo>
                    <a:pt x="259874" y="14764"/>
                  </a:lnTo>
                  <a:lnTo>
                    <a:pt x="260191" y="15081"/>
                  </a:lnTo>
                  <a:lnTo>
                    <a:pt x="258763" y="14922"/>
                  </a:lnTo>
                  <a:lnTo>
                    <a:pt x="259715" y="14605"/>
                  </a:lnTo>
                  <a:close/>
                  <a:moveTo>
                    <a:pt x="257016" y="13494"/>
                  </a:moveTo>
                  <a:lnTo>
                    <a:pt x="256858" y="14287"/>
                  </a:lnTo>
                  <a:lnTo>
                    <a:pt x="256381" y="14922"/>
                  </a:lnTo>
                  <a:lnTo>
                    <a:pt x="255746" y="15240"/>
                  </a:lnTo>
                  <a:lnTo>
                    <a:pt x="254953" y="15240"/>
                  </a:lnTo>
                  <a:lnTo>
                    <a:pt x="255429" y="14922"/>
                  </a:lnTo>
                  <a:lnTo>
                    <a:pt x="255588" y="14764"/>
                  </a:lnTo>
                  <a:lnTo>
                    <a:pt x="255588" y="14446"/>
                  </a:lnTo>
                  <a:lnTo>
                    <a:pt x="255588" y="14129"/>
                  </a:lnTo>
                  <a:lnTo>
                    <a:pt x="255588" y="13970"/>
                  </a:lnTo>
                  <a:lnTo>
                    <a:pt x="255746" y="13811"/>
                  </a:lnTo>
                  <a:lnTo>
                    <a:pt x="256223" y="13652"/>
                  </a:lnTo>
                  <a:lnTo>
                    <a:pt x="257016" y="13494"/>
                  </a:lnTo>
                  <a:close/>
                  <a:moveTo>
                    <a:pt x="252095" y="16669"/>
                  </a:moveTo>
                  <a:lnTo>
                    <a:pt x="252254" y="16986"/>
                  </a:lnTo>
                  <a:lnTo>
                    <a:pt x="252095" y="17304"/>
                  </a:lnTo>
                  <a:lnTo>
                    <a:pt x="251936" y="17462"/>
                  </a:lnTo>
                  <a:lnTo>
                    <a:pt x="250031" y="17462"/>
                  </a:lnTo>
                  <a:lnTo>
                    <a:pt x="250508" y="17145"/>
                  </a:lnTo>
                  <a:lnTo>
                    <a:pt x="250984" y="16986"/>
                  </a:lnTo>
                  <a:lnTo>
                    <a:pt x="252095" y="16669"/>
                  </a:lnTo>
                  <a:close/>
                  <a:moveTo>
                    <a:pt x="257175" y="16827"/>
                  </a:moveTo>
                  <a:lnTo>
                    <a:pt x="256540" y="16986"/>
                  </a:lnTo>
                  <a:lnTo>
                    <a:pt x="257175" y="17621"/>
                  </a:lnTo>
                  <a:lnTo>
                    <a:pt x="257493" y="17780"/>
                  </a:lnTo>
                  <a:lnTo>
                    <a:pt x="257969" y="17780"/>
                  </a:lnTo>
                  <a:lnTo>
                    <a:pt x="257810" y="17145"/>
                  </a:lnTo>
                  <a:lnTo>
                    <a:pt x="257651" y="16827"/>
                  </a:lnTo>
                  <a:close/>
                  <a:moveTo>
                    <a:pt x="244951" y="16827"/>
                  </a:moveTo>
                  <a:lnTo>
                    <a:pt x="245428" y="16986"/>
                  </a:lnTo>
                  <a:lnTo>
                    <a:pt x="245586" y="17145"/>
                  </a:lnTo>
                  <a:lnTo>
                    <a:pt x="245428" y="17304"/>
                  </a:lnTo>
                  <a:lnTo>
                    <a:pt x="245110" y="17939"/>
                  </a:lnTo>
                  <a:lnTo>
                    <a:pt x="244951" y="16827"/>
                  </a:lnTo>
                  <a:close/>
                  <a:moveTo>
                    <a:pt x="243205" y="17145"/>
                  </a:moveTo>
                  <a:lnTo>
                    <a:pt x="243681" y="17462"/>
                  </a:lnTo>
                  <a:lnTo>
                    <a:pt x="243681" y="17621"/>
                  </a:lnTo>
                  <a:lnTo>
                    <a:pt x="243364" y="17780"/>
                  </a:lnTo>
                  <a:lnTo>
                    <a:pt x="241300" y="17780"/>
                  </a:lnTo>
                  <a:lnTo>
                    <a:pt x="240665" y="17939"/>
                  </a:lnTo>
                  <a:lnTo>
                    <a:pt x="240189" y="18097"/>
                  </a:lnTo>
                  <a:lnTo>
                    <a:pt x="240030" y="17621"/>
                  </a:lnTo>
                  <a:lnTo>
                    <a:pt x="240030" y="17462"/>
                  </a:lnTo>
                  <a:lnTo>
                    <a:pt x="240348" y="17304"/>
                  </a:lnTo>
                  <a:lnTo>
                    <a:pt x="240824" y="17145"/>
                  </a:lnTo>
                  <a:close/>
                  <a:moveTo>
                    <a:pt x="255270" y="17462"/>
                  </a:moveTo>
                  <a:lnTo>
                    <a:pt x="254953" y="17621"/>
                  </a:lnTo>
                  <a:lnTo>
                    <a:pt x="254953" y="17780"/>
                  </a:lnTo>
                  <a:lnTo>
                    <a:pt x="255429" y="18097"/>
                  </a:lnTo>
                  <a:lnTo>
                    <a:pt x="255746" y="17939"/>
                  </a:lnTo>
                  <a:lnTo>
                    <a:pt x="255588" y="17780"/>
                  </a:lnTo>
                  <a:lnTo>
                    <a:pt x="255270" y="17462"/>
                  </a:lnTo>
                  <a:close/>
                  <a:moveTo>
                    <a:pt x="242253" y="18256"/>
                  </a:moveTo>
                  <a:lnTo>
                    <a:pt x="242094" y="18574"/>
                  </a:lnTo>
                  <a:lnTo>
                    <a:pt x="241776" y="18732"/>
                  </a:lnTo>
                  <a:lnTo>
                    <a:pt x="240824" y="18732"/>
                  </a:lnTo>
                  <a:lnTo>
                    <a:pt x="240824" y="18574"/>
                  </a:lnTo>
                  <a:lnTo>
                    <a:pt x="240983" y="18415"/>
                  </a:lnTo>
                  <a:lnTo>
                    <a:pt x="241459" y="18415"/>
                  </a:lnTo>
                  <a:lnTo>
                    <a:pt x="242253" y="18256"/>
                  </a:lnTo>
                  <a:close/>
                  <a:moveTo>
                    <a:pt x="249873" y="18891"/>
                  </a:moveTo>
                  <a:lnTo>
                    <a:pt x="248920" y="19685"/>
                  </a:lnTo>
                  <a:lnTo>
                    <a:pt x="250031" y="19526"/>
                  </a:lnTo>
                  <a:lnTo>
                    <a:pt x="250190" y="19367"/>
                  </a:lnTo>
                  <a:lnTo>
                    <a:pt x="250190" y="19209"/>
                  </a:lnTo>
                  <a:lnTo>
                    <a:pt x="249873" y="18891"/>
                  </a:lnTo>
                  <a:close/>
                  <a:moveTo>
                    <a:pt x="230664" y="20161"/>
                  </a:moveTo>
                  <a:lnTo>
                    <a:pt x="230664" y="20637"/>
                  </a:lnTo>
                  <a:lnTo>
                    <a:pt x="230505" y="20955"/>
                  </a:lnTo>
                  <a:lnTo>
                    <a:pt x="230346" y="20955"/>
                  </a:lnTo>
                  <a:lnTo>
                    <a:pt x="230346" y="20320"/>
                  </a:lnTo>
                  <a:lnTo>
                    <a:pt x="230505" y="20161"/>
                  </a:lnTo>
                  <a:close/>
                  <a:moveTo>
                    <a:pt x="242411" y="21114"/>
                  </a:moveTo>
                  <a:lnTo>
                    <a:pt x="242094" y="21272"/>
                  </a:lnTo>
                  <a:lnTo>
                    <a:pt x="241459" y="21749"/>
                  </a:lnTo>
                  <a:lnTo>
                    <a:pt x="242094" y="21749"/>
                  </a:lnTo>
                  <a:lnTo>
                    <a:pt x="242729" y="21272"/>
                  </a:lnTo>
                  <a:lnTo>
                    <a:pt x="242411" y="21114"/>
                  </a:lnTo>
                  <a:close/>
                  <a:moveTo>
                    <a:pt x="237014" y="22701"/>
                  </a:moveTo>
                  <a:lnTo>
                    <a:pt x="237014" y="22860"/>
                  </a:lnTo>
                  <a:lnTo>
                    <a:pt x="237014" y="23019"/>
                  </a:lnTo>
                  <a:lnTo>
                    <a:pt x="238125" y="23019"/>
                  </a:lnTo>
                  <a:lnTo>
                    <a:pt x="238125" y="22701"/>
                  </a:lnTo>
                  <a:close/>
                  <a:moveTo>
                    <a:pt x="223996" y="22542"/>
                  </a:moveTo>
                  <a:lnTo>
                    <a:pt x="224314" y="22701"/>
                  </a:lnTo>
                  <a:lnTo>
                    <a:pt x="223996" y="23019"/>
                  </a:lnTo>
                  <a:lnTo>
                    <a:pt x="223838" y="23177"/>
                  </a:lnTo>
                  <a:lnTo>
                    <a:pt x="223520" y="23177"/>
                  </a:lnTo>
                  <a:lnTo>
                    <a:pt x="223838" y="22701"/>
                  </a:lnTo>
                  <a:lnTo>
                    <a:pt x="223996" y="22542"/>
                  </a:lnTo>
                  <a:close/>
                  <a:moveTo>
                    <a:pt x="202248" y="24130"/>
                  </a:moveTo>
                  <a:lnTo>
                    <a:pt x="202248" y="24289"/>
                  </a:lnTo>
                  <a:lnTo>
                    <a:pt x="201930" y="24447"/>
                  </a:lnTo>
                  <a:lnTo>
                    <a:pt x="201136" y="24924"/>
                  </a:lnTo>
                  <a:lnTo>
                    <a:pt x="200978" y="24765"/>
                  </a:lnTo>
                  <a:lnTo>
                    <a:pt x="201295" y="24447"/>
                  </a:lnTo>
                  <a:lnTo>
                    <a:pt x="202089" y="24130"/>
                  </a:lnTo>
                  <a:close/>
                  <a:moveTo>
                    <a:pt x="218281" y="24289"/>
                  </a:moveTo>
                  <a:lnTo>
                    <a:pt x="216694" y="24924"/>
                  </a:lnTo>
                  <a:lnTo>
                    <a:pt x="216853" y="24606"/>
                  </a:lnTo>
                  <a:lnTo>
                    <a:pt x="217011" y="24447"/>
                  </a:lnTo>
                  <a:lnTo>
                    <a:pt x="218281" y="24289"/>
                  </a:lnTo>
                  <a:close/>
                  <a:moveTo>
                    <a:pt x="217646" y="26035"/>
                  </a:moveTo>
                  <a:lnTo>
                    <a:pt x="217488" y="26194"/>
                  </a:lnTo>
                  <a:lnTo>
                    <a:pt x="217488" y="26352"/>
                  </a:lnTo>
                  <a:lnTo>
                    <a:pt x="216218" y="26352"/>
                  </a:lnTo>
                  <a:lnTo>
                    <a:pt x="216535" y="26194"/>
                  </a:lnTo>
                  <a:lnTo>
                    <a:pt x="216853" y="26035"/>
                  </a:lnTo>
                  <a:close/>
                  <a:moveTo>
                    <a:pt x="222568" y="25876"/>
                  </a:moveTo>
                  <a:lnTo>
                    <a:pt x="222568" y="26035"/>
                  </a:lnTo>
                  <a:lnTo>
                    <a:pt x="222726" y="26352"/>
                  </a:lnTo>
                  <a:lnTo>
                    <a:pt x="223044" y="26194"/>
                  </a:lnTo>
                  <a:lnTo>
                    <a:pt x="222885" y="25876"/>
                  </a:lnTo>
                  <a:close/>
                  <a:moveTo>
                    <a:pt x="225425" y="25241"/>
                  </a:moveTo>
                  <a:lnTo>
                    <a:pt x="224790" y="25717"/>
                  </a:lnTo>
                  <a:lnTo>
                    <a:pt x="223996" y="26511"/>
                  </a:lnTo>
                  <a:lnTo>
                    <a:pt x="224314" y="26670"/>
                  </a:lnTo>
                  <a:lnTo>
                    <a:pt x="224473" y="26670"/>
                  </a:lnTo>
                  <a:lnTo>
                    <a:pt x="225108" y="26352"/>
                  </a:lnTo>
                  <a:lnTo>
                    <a:pt x="225901" y="25241"/>
                  </a:lnTo>
                  <a:close/>
                  <a:moveTo>
                    <a:pt x="215741" y="26511"/>
                  </a:moveTo>
                  <a:lnTo>
                    <a:pt x="215741" y="26670"/>
                  </a:lnTo>
                  <a:lnTo>
                    <a:pt x="215265" y="26829"/>
                  </a:lnTo>
                  <a:lnTo>
                    <a:pt x="214471" y="26987"/>
                  </a:lnTo>
                  <a:lnTo>
                    <a:pt x="214471" y="26829"/>
                  </a:lnTo>
                  <a:lnTo>
                    <a:pt x="214471" y="26670"/>
                  </a:lnTo>
                  <a:lnTo>
                    <a:pt x="214948" y="26511"/>
                  </a:lnTo>
                  <a:close/>
                  <a:moveTo>
                    <a:pt x="206058" y="26829"/>
                  </a:moveTo>
                  <a:lnTo>
                    <a:pt x="206534" y="26987"/>
                  </a:lnTo>
                  <a:lnTo>
                    <a:pt x="206375" y="27146"/>
                  </a:lnTo>
                  <a:lnTo>
                    <a:pt x="206058" y="27305"/>
                  </a:lnTo>
                  <a:lnTo>
                    <a:pt x="205899" y="27146"/>
                  </a:lnTo>
                  <a:lnTo>
                    <a:pt x="205581" y="27146"/>
                  </a:lnTo>
                  <a:lnTo>
                    <a:pt x="205740" y="26829"/>
                  </a:lnTo>
                  <a:close/>
                  <a:moveTo>
                    <a:pt x="193040" y="28892"/>
                  </a:moveTo>
                  <a:lnTo>
                    <a:pt x="192723" y="29527"/>
                  </a:lnTo>
                  <a:lnTo>
                    <a:pt x="192088" y="29527"/>
                  </a:lnTo>
                  <a:lnTo>
                    <a:pt x="191929" y="29369"/>
                  </a:lnTo>
                  <a:lnTo>
                    <a:pt x="191929" y="29210"/>
                  </a:lnTo>
                  <a:lnTo>
                    <a:pt x="192723" y="28892"/>
                  </a:lnTo>
                  <a:close/>
                  <a:moveTo>
                    <a:pt x="204153" y="28257"/>
                  </a:moveTo>
                  <a:lnTo>
                    <a:pt x="204470" y="28575"/>
                  </a:lnTo>
                  <a:lnTo>
                    <a:pt x="204470" y="28892"/>
                  </a:lnTo>
                  <a:lnTo>
                    <a:pt x="204311" y="29210"/>
                  </a:lnTo>
                  <a:lnTo>
                    <a:pt x="203994" y="29527"/>
                  </a:lnTo>
                  <a:lnTo>
                    <a:pt x="203518" y="29527"/>
                  </a:lnTo>
                  <a:lnTo>
                    <a:pt x="203041" y="29369"/>
                  </a:lnTo>
                  <a:lnTo>
                    <a:pt x="203676" y="29210"/>
                  </a:lnTo>
                  <a:lnTo>
                    <a:pt x="203835" y="29051"/>
                  </a:lnTo>
                  <a:lnTo>
                    <a:pt x="203518" y="28734"/>
                  </a:lnTo>
                  <a:lnTo>
                    <a:pt x="202724" y="28416"/>
                  </a:lnTo>
                  <a:lnTo>
                    <a:pt x="203676" y="28257"/>
                  </a:lnTo>
                  <a:close/>
                  <a:moveTo>
                    <a:pt x="199549" y="29051"/>
                  </a:moveTo>
                  <a:lnTo>
                    <a:pt x="200184" y="29369"/>
                  </a:lnTo>
                  <a:lnTo>
                    <a:pt x="199866" y="29686"/>
                  </a:lnTo>
                  <a:lnTo>
                    <a:pt x="199549" y="29686"/>
                  </a:lnTo>
                  <a:lnTo>
                    <a:pt x="199231" y="29369"/>
                  </a:lnTo>
                  <a:lnTo>
                    <a:pt x="198914" y="29051"/>
                  </a:lnTo>
                  <a:close/>
                  <a:moveTo>
                    <a:pt x="210026" y="30162"/>
                  </a:moveTo>
                  <a:lnTo>
                    <a:pt x="209391" y="30480"/>
                  </a:lnTo>
                  <a:lnTo>
                    <a:pt x="209550" y="30480"/>
                  </a:lnTo>
                  <a:lnTo>
                    <a:pt x="209550" y="30639"/>
                  </a:lnTo>
                  <a:lnTo>
                    <a:pt x="209868" y="30480"/>
                  </a:lnTo>
                  <a:lnTo>
                    <a:pt x="210503" y="30321"/>
                  </a:lnTo>
                  <a:lnTo>
                    <a:pt x="210344" y="30162"/>
                  </a:lnTo>
                  <a:close/>
                  <a:moveTo>
                    <a:pt x="194628" y="30321"/>
                  </a:moveTo>
                  <a:lnTo>
                    <a:pt x="194469" y="30639"/>
                  </a:lnTo>
                  <a:lnTo>
                    <a:pt x="194310" y="30797"/>
                  </a:lnTo>
                  <a:lnTo>
                    <a:pt x="193993" y="30797"/>
                  </a:lnTo>
                  <a:lnTo>
                    <a:pt x="193358" y="30639"/>
                  </a:lnTo>
                  <a:lnTo>
                    <a:pt x="194628" y="30321"/>
                  </a:lnTo>
                  <a:close/>
                  <a:moveTo>
                    <a:pt x="168434" y="31274"/>
                  </a:moveTo>
                  <a:lnTo>
                    <a:pt x="168434" y="31432"/>
                  </a:lnTo>
                  <a:lnTo>
                    <a:pt x="168116" y="31591"/>
                  </a:lnTo>
                  <a:lnTo>
                    <a:pt x="167481" y="31591"/>
                  </a:lnTo>
                  <a:lnTo>
                    <a:pt x="167640" y="31432"/>
                  </a:lnTo>
                  <a:lnTo>
                    <a:pt x="167799" y="31274"/>
                  </a:lnTo>
                  <a:close/>
                  <a:moveTo>
                    <a:pt x="199073" y="30956"/>
                  </a:moveTo>
                  <a:lnTo>
                    <a:pt x="199073" y="31432"/>
                  </a:lnTo>
                  <a:lnTo>
                    <a:pt x="198914" y="31591"/>
                  </a:lnTo>
                  <a:lnTo>
                    <a:pt x="198596" y="31591"/>
                  </a:lnTo>
                  <a:lnTo>
                    <a:pt x="198755" y="31115"/>
                  </a:lnTo>
                  <a:lnTo>
                    <a:pt x="198914" y="30956"/>
                  </a:lnTo>
                  <a:close/>
                  <a:moveTo>
                    <a:pt x="176848" y="32544"/>
                  </a:moveTo>
                  <a:lnTo>
                    <a:pt x="176689" y="33020"/>
                  </a:lnTo>
                  <a:lnTo>
                    <a:pt x="176530" y="33179"/>
                  </a:lnTo>
                  <a:lnTo>
                    <a:pt x="176213" y="33179"/>
                  </a:lnTo>
                  <a:lnTo>
                    <a:pt x="176213" y="32861"/>
                  </a:lnTo>
                  <a:lnTo>
                    <a:pt x="176371" y="32702"/>
                  </a:lnTo>
                  <a:lnTo>
                    <a:pt x="176530" y="32544"/>
                  </a:lnTo>
                  <a:close/>
                  <a:moveTo>
                    <a:pt x="178753" y="32226"/>
                  </a:moveTo>
                  <a:lnTo>
                    <a:pt x="178911" y="32702"/>
                  </a:lnTo>
                  <a:lnTo>
                    <a:pt x="178753" y="32861"/>
                  </a:lnTo>
                  <a:lnTo>
                    <a:pt x="177959" y="33337"/>
                  </a:lnTo>
                  <a:lnTo>
                    <a:pt x="178118" y="32702"/>
                  </a:lnTo>
                  <a:lnTo>
                    <a:pt x="178435" y="32385"/>
                  </a:lnTo>
                  <a:lnTo>
                    <a:pt x="178594" y="32226"/>
                  </a:lnTo>
                  <a:close/>
                  <a:moveTo>
                    <a:pt x="199073" y="32861"/>
                  </a:moveTo>
                  <a:lnTo>
                    <a:pt x="198755" y="33337"/>
                  </a:lnTo>
                  <a:lnTo>
                    <a:pt x="198755" y="33496"/>
                  </a:lnTo>
                  <a:lnTo>
                    <a:pt x="198914" y="33337"/>
                  </a:lnTo>
                  <a:lnTo>
                    <a:pt x="200025" y="33020"/>
                  </a:lnTo>
                  <a:lnTo>
                    <a:pt x="199073" y="32861"/>
                  </a:lnTo>
                  <a:close/>
                  <a:moveTo>
                    <a:pt x="200025" y="33179"/>
                  </a:moveTo>
                  <a:lnTo>
                    <a:pt x="200184" y="33496"/>
                  </a:lnTo>
                  <a:lnTo>
                    <a:pt x="200343" y="33496"/>
                  </a:lnTo>
                  <a:lnTo>
                    <a:pt x="200501" y="33337"/>
                  </a:lnTo>
                  <a:lnTo>
                    <a:pt x="200025" y="33179"/>
                  </a:lnTo>
                  <a:close/>
                  <a:moveTo>
                    <a:pt x="157956" y="32861"/>
                  </a:moveTo>
                  <a:lnTo>
                    <a:pt x="158274" y="33337"/>
                  </a:lnTo>
                  <a:lnTo>
                    <a:pt x="158274" y="33496"/>
                  </a:lnTo>
                  <a:lnTo>
                    <a:pt x="157480" y="33972"/>
                  </a:lnTo>
                  <a:lnTo>
                    <a:pt x="157956" y="32861"/>
                  </a:lnTo>
                  <a:close/>
                  <a:moveTo>
                    <a:pt x="190024" y="33337"/>
                  </a:moveTo>
                  <a:lnTo>
                    <a:pt x="190024" y="33496"/>
                  </a:lnTo>
                  <a:lnTo>
                    <a:pt x="189706" y="33655"/>
                  </a:lnTo>
                  <a:lnTo>
                    <a:pt x="189071" y="33814"/>
                  </a:lnTo>
                  <a:lnTo>
                    <a:pt x="188595" y="33972"/>
                  </a:lnTo>
                  <a:lnTo>
                    <a:pt x="188436" y="33814"/>
                  </a:lnTo>
                  <a:lnTo>
                    <a:pt x="188436" y="33655"/>
                  </a:lnTo>
                  <a:lnTo>
                    <a:pt x="189389" y="33337"/>
                  </a:lnTo>
                  <a:close/>
                  <a:moveTo>
                    <a:pt x="197009" y="33814"/>
                  </a:moveTo>
                  <a:lnTo>
                    <a:pt x="196850" y="34131"/>
                  </a:lnTo>
                  <a:lnTo>
                    <a:pt x="197644" y="34131"/>
                  </a:lnTo>
                  <a:lnTo>
                    <a:pt x="197803" y="33972"/>
                  </a:lnTo>
                  <a:lnTo>
                    <a:pt x="197644" y="33814"/>
                  </a:lnTo>
                  <a:close/>
                  <a:moveTo>
                    <a:pt x="184309" y="33655"/>
                  </a:moveTo>
                  <a:lnTo>
                    <a:pt x="184309" y="33814"/>
                  </a:lnTo>
                  <a:lnTo>
                    <a:pt x="183198" y="34290"/>
                  </a:lnTo>
                  <a:lnTo>
                    <a:pt x="183198" y="34131"/>
                  </a:lnTo>
                  <a:lnTo>
                    <a:pt x="183198" y="33972"/>
                  </a:lnTo>
                  <a:lnTo>
                    <a:pt x="183674" y="33814"/>
                  </a:lnTo>
                  <a:lnTo>
                    <a:pt x="184150" y="33655"/>
                  </a:lnTo>
                  <a:close/>
                  <a:moveTo>
                    <a:pt x="46990" y="34607"/>
                  </a:moveTo>
                  <a:lnTo>
                    <a:pt x="46990" y="34766"/>
                  </a:lnTo>
                  <a:lnTo>
                    <a:pt x="47308" y="34766"/>
                  </a:lnTo>
                  <a:lnTo>
                    <a:pt x="46990" y="34607"/>
                  </a:lnTo>
                  <a:close/>
                  <a:moveTo>
                    <a:pt x="48101" y="35560"/>
                  </a:moveTo>
                  <a:lnTo>
                    <a:pt x="48419" y="35719"/>
                  </a:lnTo>
                  <a:lnTo>
                    <a:pt x="48578" y="35719"/>
                  </a:lnTo>
                  <a:lnTo>
                    <a:pt x="48419" y="35560"/>
                  </a:lnTo>
                  <a:close/>
                  <a:moveTo>
                    <a:pt x="188595" y="35242"/>
                  </a:moveTo>
                  <a:lnTo>
                    <a:pt x="188278" y="35877"/>
                  </a:lnTo>
                  <a:lnTo>
                    <a:pt x="187960" y="36036"/>
                  </a:lnTo>
                  <a:lnTo>
                    <a:pt x="187643" y="36036"/>
                  </a:lnTo>
                  <a:lnTo>
                    <a:pt x="188119" y="35560"/>
                  </a:lnTo>
                  <a:lnTo>
                    <a:pt x="188278" y="35242"/>
                  </a:lnTo>
                  <a:close/>
                  <a:moveTo>
                    <a:pt x="40799" y="35560"/>
                  </a:moveTo>
                  <a:lnTo>
                    <a:pt x="41593" y="36195"/>
                  </a:lnTo>
                  <a:lnTo>
                    <a:pt x="41593" y="36195"/>
                  </a:lnTo>
                  <a:lnTo>
                    <a:pt x="41116" y="36036"/>
                  </a:lnTo>
                  <a:lnTo>
                    <a:pt x="40799" y="35877"/>
                  </a:lnTo>
                  <a:lnTo>
                    <a:pt x="40799" y="35560"/>
                  </a:lnTo>
                  <a:close/>
                  <a:moveTo>
                    <a:pt x="170974" y="35084"/>
                  </a:moveTo>
                  <a:lnTo>
                    <a:pt x="170339" y="35560"/>
                  </a:lnTo>
                  <a:lnTo>
                    <a:pt x="169704" y="36195"/>
                  </a:lnTo>
                  <a:lnTo>
                    <a:pt x="169386" y="36354"/>
                  </a:lnTo>
                  <a:lnTo>
                    <a:pt x="169228" y="36354"/>
                  </a:lnTo>
                  <a:lnTo>
                    <a:pt x="169069" y="36195"/>
                  </a:lnTo>
                  <a:lnTo>
                    <a:pt x="168910" y="35719"/>
                  </a:lnTo>
                  <a:lnTo>
                    <a:pt x="170974" y="35084"/>
                  </a:lnTo>
                  <a:close/>
                  <a:moveTo>
                    <a:pt x="43180" y="35401"/>
                  </a:moveTo>
                  <a:lnTo>
                    <a:pt x="44291" y="35719"/>
                  </a:lnTo>
                  <a:lnTo>
                    <a:pt x="44609" y="36354"/>
                  </a:lnTo>
                  <a:lnTo>
                    <a:pt x="44450" y="36512"/>
                  </a:lnTo>
                  <a:lnTo>
                    <a:pt x="44291" y="36354"/>
                  </a:lnTo>
                  <a:lnTo>
                    <a:pt x="43180" y="35401"/>
                  </a:lnTo>
                  <a:close/>
                  <a:moveTo>
                    <a:pt x="48895" y="36512"/>
                  </a:moveTo>
                  <a:lnTo>
                    <a:pt x="49213" y="36830"/>
                  </a:lnTo>
                  <a:lnTo>
                    <a:pt x="49213" y="36671"/>
                  </a:lnTo>
                  <a:lnTo>
                    <a:pt x="49054" y="36512"/>
                  </a:lnTo>
                  <a:close/>
                  <a:moveTo>
                    <a:pt x="50483" y="37624"/>
                  </a:moveTo>
                  <a:lnTo>
                    <a:pt x="50483" y="37782"/>
                  </a:lnTo>
                  <a:lnTo>
                    <a:pt x="50483" y="38100"/>
                  </a:lnTo>
                  <a:lnTo>
                    <a:pt x="50641" y="38259"/>
                  </a:lnTo>
                  <a:lnTo>
                    <a:pt x="50959" y="38417"/>
                  </a:lnTo>
                  <a:lnTo>
                    <a:pt x="50959" y="38417"/>
                  </a:lnTo>
                  <a:lnTo>
                    <a:pt x="50641" y="38100"/>
                  </a:lnTo>
                  <a:lnTo>
                    <a:pt x="50800" y="37941"/>
                  </a:lnTo>
                  <a:lnTo>
                    <a:pt x="50959" y="38100"/>
                  </a:lnTo>
                  <a:lnTo>
                    <a:pt x="50959" y="38100"/>
                  </a:lnTo>
                  <a:lnTo>
                    <a:pt x="50641" y="37624"/>
                  </a:lnTo>
                  <a:close/>
                  <a:moveTo>
                    <a:pt x="46990" y="37941"/>
                  </a:moveTo>
                  <a:lnTo>
                    <a:pt x="48101" y="38100"/>
                  </a:lnTo>
                  <a:lnTo>
                    <a:pt x="48260" y="38259"/>
                  </a:lnTo>
                  <a:lnTo>
                    <a:pt x="48419" y="38417"/>
                  </a:lnTo>
                  <a:lnTo>
                    <a:pt x="48260" y="38576"/>
                  </a:lnTo>
                  <a:lnTo>
                    <a:pt x="47943" y="38893"/>
                  </a:lnTo>
                  <a:lnTo>
                    <a:pt x="46990" y="37941"/>
                  </a:lnTo>
                  <a:close/>
                  <a:moveTo>
                    <a:pt x="48895" y="38417"/>
                  </a:moveTo>
                  <a:lnTo>
                    <a:pt x="49054" y="38735"/>
                  </a:lnTo>
                  <a:lnTo>
                    <a:pt x="49213" y="38893"/>
                  </a:lnTo>
                  <a:lnTo>
                    <a:pt x="49054" y="38893"/>
                  </a:lnTo>
                  <a:lnTo>
                    <a:pt x="48895" y="38735"/>
                  </a:lnTo>
                  <a:lnTo>
                    <a:pt x="48895" y="38417"/>
                  </a:lnTo>
                  <a:close/>
                  <a:moveTo>
                    <a:pt x="48419" y="39211"/>
                  </a:moveTo>
                  <a:lnTo>
                    <a:pt x="48895" y="39370"/>
                  </a:lnTo>
                  <a:lnTo>
                    <a:pt x="49213" y="39528"/>
                  </a:lnTo>
                  <a:lnTo>
                    <a:pt x="48736" y="39528"/>
                  </a:lnTo>
                  <a:lnTo>
                    <a:pt x="48578" y="39370"/>
                  </a:lnTo>
                  <a:lnTo>
                    <a:pt x="48419" y="39211"/>
                  </a:lnTo>
                  <a:close/>
                  <a:moveTo>
                    <a:pt x="52070" y="38735"/>
                  </a:moveTo>
                  <a:lnTo>
                    <a:pt x="52546" y="39528"/>
                  </a:lnTo>
                  <a:lnTo>
                    <a:pt x="53023" y="40163"/>
                  </a:lnTo>
                  <a:lnTo>
                    <a:pt x="52705" y="39370"/>
                  </a:lnTo>
                  <a:lnTo>
                    <a:pt x="52070" y="38735"/>
                  </a:lnTo>
                  <a:close/>
                  <a:moveTo>
                    <a:pt x="50641" y="39528"/>
                  </a:moveTo>
                  <a:lnTo>
                    <a:pt x="51118" y="40481"/>
                  </a:lnTo>
                  <a:lnTo>
                    <a:pt x="50324" y="39846"/>
                  </a:lnTo>
                  <a:lnTo>
                    <a:pt x="50165" y="39528"/>
                  </a:lnTo>
                  <a:close/>
                  <a:moveTo>
                    <a:pt x="157004" y="40322"/>
                  </a:moveTo>
                  <a:lnTo>
                    <a:pt x="157163" y="40481"/>
                  </a:lnTo>
                  <a:lnTo>
                    <a:pt x="156686" y="40957"/>
                  </a:lnTo>
                  <a:lnTo>
                    <a:pt x="156210" y="40957"/>
                  </a:lnTo>
                  <a:lnTo>
                    <a:pt x="156051" y="40798"/>
                  </a:lnTo>
                  <a:lnTo>
                    <a:pt x="156686" y="40481"/>
                  </a:lnTo>
                  <a:lnTo>
                    <a:pt x="157004" y="40322"/>
                  </a:lnTo>
                  <a:close/>
                  <a:moveTo>
                    <a:pt x="49689" y="39687"/>
                  </a:moveTo>
                  <a:lnTo>
                    <a:pt x="50165" y="40005"/>
                  </a:lnTo>
                  <a:lnTo>
                    <a:pt x="50483" y="40322"/>
                  </a:lnTo>
                  <a:lnTo>
                    <a:pt x="50800" y="40798"/>
                  </a:lnTo>
                  <a:lnTo>
                    <a:pt x="51118" y="40957"/>
                  </a:lnTo>
                  <a:lnTo>
                    <a:pt x="50483" y="40957"/>
                  </a:lnTo>
                  <a:lnTo>
                    <a:pt x="50165" y="41116"/>
                  </a:lnTo>
                  <a:lnTo>
                    <a:pt x="50006" y="40957"/>
                  </a:lnTo>
                  <a:lnTo>
                    <a:pt x="50006" y="40798"/>
                  </a:lnTo>
                  <a:lnTo>
                    <a:pt x="49689" y="39687"/>
                  </a:lnTo>
                  <a:close/>
                  <a:moveTo>
                    <a:pt x="139859" y="40163"/>
                  </a:moveTo>
                  <a:lnTo>
                    <a:pt x="139383" y="40957"/>
                  </a:lnTo>
                  <a:lnTo>
                    <a:pt x="138906" y="41116"/>
                  </a:lnTo>
                  <a:lnTo>
                    <a:pt x="137636" y="41116"/>
                  </a:lnTo>
                  <a:lnTo>
                    <a:pt x="139859" y="40163"/>
                  </a:lnTo>
                  <a:close/>
                  <a:moveTo>
                    <a:pt x="160338" y="38893"/>
                  </a:moveTo>
                  <a:lnTo>
                    <a:pt x="160814" y="39211"/>
                  </a:lnTo>
                  <a:lnTo>
                    <a:pt x="161449" y="39528"/>
                  </a:lnTo>
                  <a:lnTo>
                    <a:pt x="158591" y="41116"/>
                  </a:lnTo>
                  <a:lnTo>
                    <a:pt x="158909" y="39846"/>
                  </a:lnTo>
                  <a:lnTo>
                    <a:pt x="159226" y="39370"/>
                  </a:lnTo>
                  <a:lnTo>
                    <a:pt x="159544" y="39052"/>
                  </a:lnTo>
                  <a:lnTo>
                    <a:pt x="159861" y="38893"/>
                  </a:lnTo>
                  <a:close/>
                  <a:moveTo>
                    <a:pt x="137636" y="40481"/>
                  </a:moveTo>
                  <a:lnTo>
                    <a:pt x="136049" y="41275"/>
                  </a:lnTo>
                  <a:lnTo>
                    <a:pt x="136366" y="40640"/>
                  </a:lnTo>
                  <a:lnTo>
                    <a:pt x="136525" y="40481"/>
                  </a:lnTo>
                  <a:close/>
                  <a:moveTo>
                    <a:pt x="44609" y="42227"/>
                  </a:moveTo>
                  <a:lnTo>
                    <a:pt x="44768" y="42386"/>
                  </a:lnTo>
                  <a:lnTo>
                    <a:pt x="44609" y="42703"/>
                  </a:lnTo>
                  <a:lnTo>
                    <a:pt x="44450" y="42386"/>
                  </a:lnTo>
                  <a:lnTo>
                    <a:pt x="44609" y="42227"/>
                  </a:lnTo>
                  <a:close/>
                  <a:moveTo>
                    <a:pt x="53975" y="42862"/>
                  </a:moveTo>
                  <a:lnTo>
                    <a:pt x="53975" y="43021"/>
                  </a:lnTo>
                  <a:lnTo>
                    <a:pt x="53816" y="43180"/>
                  </a:lnTo>
                  <a:lnTo>
                    <a:pt x="53816" y="43338"/>
                  </a:lnTo>
                  <a:lnTo>
                    <a:pt x="54134" y="43815"/>
                  </a:lnTo>
                  <a:lnTo>
                    <a:pt x="54293" y="43497"/>
                  </a:lnTo>
                  <a:lnTo>
                    <a:pt x="54293" y="43180"/>
                  </a:lnTo>
                  <a:lnTo>
                    <a:pt x="53975" y="42862"/>
                  </a:lnTo>
                  <a:close/>
                  <a:moveTo>
                    <a:pt x="156686" y="43021"/>
                  </a:moveTo>
                  <a:lnTo>
                    <a:pt x="157163" y="43180"/>
                  </a:lnTo>
                  <a:lnTo>
                    <a:pt x="157004" y="43338"/>
                  </a:lnTo>
                  <a:lnTo>
                    <a:pt x="156528" y="43656"/>
                  </a:lnTo>
                  <a:lnTo>
                    <a:pt x="156210" y="43815"/>
                  </a:lnTo>
                  <a:lnTo>
                    <a:pt x="156051" y="43815"/>
                  </a:lnTo>
                  <a:lnTo>
                    <a:pt x="156210" y="43497"/>
                  </a:lnTo>
                  <a:lnTo>
                    <a:pt x="156686" y="43021"/>
                  </a:lnTo>
                  <a:close/>
                  <a:moveTo>
                    <a:pt x="164306" y="42862"/>
                  </a:moveTo>
                  <a:lnTo>
                    <a:pt x="164941" y="43021"/>
                  </a:lnTo>
                  <a:lnTo>
                    <a:pt x="165735" y="43021"/>
                  </a:lnTo>
                  <a:lnTo>
                    <a:pt x="165259" y="43338"/>
                  </a:lnTo>
                  <a:lnTo>
                    <a:pt x="164783" y="43497"/>
                  </a:lnTo>
                  <a:lnTo>
                    <a:pt x="163513" y="43815"/>
                  </a:lnTo>
                  <a:lnTo>
                    <a:pt x="163513" y="43338"/>
                  </a:lnTo>
                  <a:lnTo>
                    <a:pt x="163671" y="43180"/>
                  </a:lnTo>
                  <a:lnTo>
                    <a:pt x="163989" y="43021"/>
                  </a:lnTo>
                  <a:lnTo>
                    <a:pt x="164306" y="42862"/>
                  </a:lnTo>
                  <a:close/>
                  <a:moveTo>
                    <a:pt x="162243" y="43021"/>
                  </a:moveTo>
                  <a:lnTo>
                    <a:pt x="162401" y="43656"/>
                  </a:lnTo>
                  <a:lnTo>
                    <a:pt x="162401" y="43973"/>
                  </a:lnTo>
                  <a:lnTo>
                    <a:pt x="162401" y="44132"/>
                  </a:lnTo>
                  <a:lnTo>
                    <a:pt x="162084" y="44132"/>
                  </a:lnTo>
                  <a:lnTo>
                    <a:pt x="161766" y="43497"/>
                  </a:lnTo>
                  <a:lnTo>
                    <a:pt x="161766" y="43180"/>
                  </a:lnTo>
                  <a:lnTo>
                    <a:pt x="161925" y="43021"/>
                  </a:lnTo>
                  <a:close/>
                  <a:moveTo>
                    <a:pt x="53181" y="43973"/>
                  </a:moveTo>
                  <a:lnTo>
                    <a:pt x="53340" y="44132"/>
                  </a:lnTo>
                  <a:lnTo>
                    <a:pt x="53340" y="44450"/>
                  </a:lnTo>
                  <a:lnTo>
                    <a:pt x="53181" y="44767"/>
                  </a:lnTo>
                  <a:lnTo>
                    <a:pt x="53499" y="44767"/>
                  </a:lnTo>
                  <a:lnTo>
                    <a:pt x="53658" y="44608"/>
                  </a:lnTo>
                  <a:lnTo>
                    <a:pt x="53816" y="44291"/>
                  </a:lnTo>
                  <a:lnTo>
                    <a:pt x="53658" y="43973"/>
                  </a:lnTo>
                  <a:close/>
                  <a:moveTo>
                    <a:pt x="149384" y="43021"/>
                  </a:moveTo>
                  <a:lnTo>
                    <a:pt x="150019" y="43180"/>
                  </a:lnTo>
                  <a:lnTo>
                    <a:pt x="150495" y="43497"/>
                  </a:lnTo>
                  <a:lnTo>
                    <a:pt x="149860" y="43497"/>
                  </a:lnTo>
                  <a:lnTo>
                    <a:pt x="149543" y="43815"/>
                  </a:lnTo>
                  <a:lnTo>
                    <a:pt x="149066" y="44767"/>
                  </a:lnTo>
                  <a:lnTo>
                    <a:pt x="148590" y="44608"/>
                  </a:lnTo>
                  <a:lnTo>
                    <a:pt x="148431" y="44291"/>
                  </a:lnTo>
                  <a:lnTo>
                    <a:pt x="148431" y="43815"/>
                  </a:lnTo>
                  <a:lnTo>
                    <a:pt x="148749" y="43497"/>
                  </a:lnTo>
                  <a:lnTo>
                    <a:pt x="149066" y="43180"/>
                  </a:lnTo>
                  <a:lnTo>
                    <a:pt x="149384" y="43021"/>
                  </a:lnTo>
                  <a:close/>
                  <a:moveTo>
                    <a:pt x="51753" y="44450"/>
                  </a:moveTo>
                  <a:lnTo>
                    <a:pt x="52546" y="45085"/>
                  </a:lnTo>
                  <a:lnTo>
                    <a:pt x="52388" y="45085"/>
                  </a:lnTo>
                  <a:lnTo>
                    <a:pt x="52070" y="44926"/>
                  </a:lnTo>
                  <a:lnTo>
                    <a:pt x="51753" y="44608"/>
                  </a:lnTo>
                  <a:lnTo>
                    <a:pt x="51753" y="44450"/>
                  </a:lnTo>
                  <a:close/>
                  <a:moveTo>
                    <a:pt x="131763" y="44608"/>
                  </a:moveTo>
                  <a:lnTo>
                    <a:pt x="131763" y="45085"/>
                  </a:lnTo>
                  <a:lnTo>
                    <a:pt x="131604" y="45243"/>
                  </a:lnTo>
                  <a:lnTo>
                    <a:pt x="131445" y="45243"/>
                  </a:lnTo>
                  <a:lnTo>
                    <a:pt x="131286" y="44926"/>
                  </a:lnTo>
                  <a:lnTo>
                    <a:pt x="131763" y="44608"/>
                  </a:lnTo>
                  <a:close/>
                  <a:moveTo>
                    <a:pt x="157639" y="44291"/>
                  </a:moveTo>
                  <a:lnTo>
                    <a:pt x="157956" y="44926"/>
                  </a:lnTo>
                  <a:lnTo>
                    <a:pt x="158909" y="45085"/>
                  </a:lnTo>
                  <a:lnTo>
                    <a:pt x="158591" y="45243"/>
                  </a:lnTo>
                  <a:lnTo>
                    <a:pt x="158433" y="45243"/>
                  </a:lnTo>
                  <a:lnTo>
                    <a:pt x="157956" y="44926"/>
                  </a:lnTo>
                  <a:lnTo>
                    <a:pt x="157163" y="44450"/>
                  </a:lnTo>
                  <a:lnTo>
                    <a:pt x="157480" y="44291"/>
                  </a:lnTo>
                  <a:close/>
                  <a:moveTo>
                    <a:pt x="36036" y="45085"/>
                  </a:moveTo>
                  <a:lnTo>
                    <a:pt x="35878" y="45402"/>
                  </a:lnTo>
                  <a:lnTo>
                    <a:pt x="35719" y="45085"/>
                  </a:lnTo>
                  <a:close/>
                  <a:moveTo>
                    <a:pt x="47784" y="44926"/>
                  </a:moveTo>
                  <a:lnTo>
                    <a:pt x="48260" y="45878"/>
                  </a:lnTo>
                  <a:lnTo>
                    <a:pt x="47625" y="45402"/>
                  </a:lnTo>
                  <a:lnTo>
                    <a:pt x="47466" y="45243"/>
                  </a:lnTo>
                  <a:lnTo>
                    <a:pt x="47784" y="44926"/>
                  </a:lnTo>
                  <a:close/>
                  <a:moveTo>
                    <a:pt x="146050" y="45402"/>
                  </a:moveTo>
                  <a:lnTo>
                    <a:pt x="145574" y="45720"/>
                  </a:lnTo>
                  <a:lnTo>
                    <a:pt x="145415" y="45878"/>
                  </a:lnTo>
                  <a:lnTo>
                    <a:pt x="145256" y="45878"/>
                  </a:lnTo>
                  <a:lnTo>
                    <a:pt x="145574" y="45561"/>
                  </a:lnTo>
                  <a:lnTo>
                    <a:pt x="145733" y="45402"/>
                  </a:lnTo>
                  <a:close/>
                  <a:moveTo>
                    <a:pt x="32226" y="45402"/>
                  </a:moveTo>
                  <a:lnTo>
                    <a:pt x="32226" y="45561"/>
                  </a:lnTo>
                  <a:lnTo>
                    <a:pt x="32385" y="45720"/>
                  </a:lnTo>
                  <a:lnTo>
                    <a:pt x="32861" y="46037"/>
                  </a:lnTo>
                  <a:lnTo>
                    <a:pt x="32861" y="45878"/>
                  </a:lnTo>
                  <a:lnTo>
                    <a:pt x="32544" y="45561"/>
                  </a:lnTo>
                  <a:lnTo>
                    <a:pt x="32226" y="45402"/>
                  </a:lnTo>
                  <a:close/>
                  <a:moveTo>
                    <a:pt x="37148" y="45720"/>
                  </a:moveTo>
                  <a:lnTo>
                    <a:pt x="36989" y="46037"/>
                  </a:lnTo>
                  <a:lnTo>
                    <a:pt x="36830" y="46196"/>
                  </a:lnTo>
                  <a:lnTo>
                    <a:pt x="36513" y="45720"/>
                  </a:lnTo>
                  <a:close/>
                  <a:moveTo>
                    <a:pt x="49213" y="46037"/>
                  </a:moveTo>
                  <a:lnTo>
                    <a:pt x="49848" y="46513"/>
                  </a:lnTo>
                  <a:lnTo>
                    <a:pt x="49848" y="46513"/>
                  </a:lnTo>
                  <a:lnTo>
                    <a:pt x="49371" y="46355"/>
                  </a:lnTo>
                  <a:lnTo>
                    <a:pt x="49054" y="46355"/>
                  </a:lnTo>
                  <a:lnTo>
                    <a:pt x="49213" y="46037"/>
                  </a:lnTo>
                  <a:close/>
                  <a:moveTo>
                    <a:pt x="47149" y="45243"/>
                  </a:moveTo>
                  <a:lnTo>
                    <a:pt x="47466" y="45402"/>
                  </a:lnTo>
                  <a:lnTo>
                    <a:pt x="47625" y="45720"/>
                  </a:lnTo>
                  <a:lnTo>
                    <a:pt x="48101" y="46355"/>
                  </a:lnTo>
                  <a:lnTo>
                    <a:pt x="48101" y="46672"/>
                  </a:lnTo>
                  <a:lnTo>
                    <a:pt x="47784" y="46355"/>
                  </a:lnTo>
                  <a:lnTo>
                    <a:pt x="47466" y="46037"/>
                  </a:lnTo>
                  <a:lnTo>
                    <a:pt x="47149" y="45878"/>
                  </a:lnTo>
                  <a:lnTo>
                    <a:pt x="46990" y="45561"/>
                  </a:lnTo>
                  <a:lnTo>
                    <a:pt x="46990" y="45402"/>
                  </a:lnTo>
                  <a:lnTo>
                    <a:pt x="47149" y="45243"/>
                  </a:lnTo>
                  <a:close/>
                  <a:moveTo>
                    <a:pt x="151924" y="46513"/>
                  </a:moveTo>
                  <a:lnTo>
                    <a:pt x="152083" y="46990"/>
                  </a:lnTo>
                  <a:lnTo>
                    <a:pt x="152083" y="47148"/>
                  </a:lnTo>
                  <a:lnTo>
                    <a:pt x="151765" y="47148"/>
                  </a:lnTo>
                  <a:lnTo>
                    <a:pt x="151606" y="46672"/>
                  </a:lnTo>
                  <a:lnTo>
                    <a:pt x="151765" y="46513"/>
                  </a:lnTo>
                  <a:close/>
                  <a:moveTo>
                    <a:pt x="116364" y="47942"/>
                  </a:moveTo>
                  <a:lnTo>
                    <a:pt x="116390" y="47986"/>
                  </a:lnTo>
                  <a:lnTo>
                    <a:pt x="116523" y="47942"/>
                  </a:lnTo>
                  <a:close/>
                  <a:moveTo>
                    <a:pt x="48101" y="47942"/>
                  </a:moveTo>
                  <a:lnTo>
                    <a:pt x="48419" y="48260"/>
                  </a:lnTo>
                  <a:lnTo>
                    <a:pt x="48578" y="48418"/>
                  </a:lnTo>
                  <a:lnTo>
                    <a:pt x="48419" y="48577"/>
                  </a:lnTo>
                  <a:lnTo>
                    <a:pt x="47943" y="48577"/>
                  </a:lnTo>
                  <a:lnTo>
                    <a:pt x="47784" y="48418"/>
                  </a:lnTo>
                  <a:lnTo>
                    <a:pt x="47943" y="48260"/>
                  </a:lnTo>
                  <a:lnTo>
                    <a:pt x="48101" y="47942"/>
                  </a:lnTo>
                  <a:close/>
                  <a:moveTo>
                    <a:pt x="50324" y="47942"/>
                  </a:moveTo>
                  <a:lnTo>
                    <a:pt x="50006" y="48101"/>
                  </a:lnTo>
                  <a:lnTo>
                    <a:pt x="50641" y="48418"/>
                  </a:lnTo>
                  <a:lnTo>
                    <a:pt x="50959" y="48577"/>
                  </a:lnTo>
                  <a:lnTo>
                    <a:pt x="51118" y="48577"/>
                  </a:lnTo>
                  <a:lnTo>
                    <a:pt x="50641" y="48101"/>
                  </a:lnTo>
                  <a:lnTo>
                    <a:pt x="50324" y="47942"/>
                  </a:lnTo>
                  <a:close/>
                  <a:moveTo>
                    <a:pt x="145891" y="47783"/>
                  </a:moveTo>
                  <a:lnTo>
                    <a:pt x="146685" y="48101"/>
                  </a:lnTo>
                  <a:lnTo>
                    <a:pt x="146368" y="48418"/>
                  </a:lnTo>
                  <a:lnTo>
                    <a:pt x="145891" y="48736"/>
                  </a:lnTo>
                  <a:lnTo>
                    <a:pt x="145256" y="48895"/>
                  </a:lnTo>
                  <a:lnTo>
                    <a:pt x="145098" y="48895"/>
                  </a:lnTo>
                  <a:lnTo>
                    <a:pt x="145098" y="48736"/>
                  </a:lnTo>
                  <a:lnTo>
                    <a:pt x="146050" y="48418"/>
                  </a:lnTo>
                  <a:lnTo>
                    <a:pt x="145415" y="48101"/>
                  </a:lnTo>
                  <a:lnTo>
                    <a:pt x="145415" y="47942"/>
                  </a:lnTo>
                  <a:lnTo>
                    <a:pt x="145415" y="47783"/>
                  </a:lnTo>
                  <a:close/>
                  <a:moveTo>
                    <a:pt x="45403" y="48260"/>
                  </a:moveTo>
                  <a:lnTo>
                    <a:pt x="45879" y="48418"/>
                  </a:lnTo>
                  <a:lnTo>
                    <a:pt x="46355" y="49053"/>
                  </a:lnTo>
                  <a:lnTo>
                    <a:pt x="46355" y="49053"/>
                  </a:lnTo>
                  <a:lnTo>
                    <a:pt x="45403" y="48260"/>
                  </a:lnTo>
                  <a:close/>
                  <a:moveTo>
                    <a:pt x="44768" y="48577"/>
                  </a:moveTo>
                  <a:lnTo>
                    <a:pt x="45085" y="48736"/>
                  </a:lnTo>
                  <a:lnTo>
                    <a:pt x="45561" y="48895"/>
                  </a:lnTo>
                  <a:lnTo>
                    <a:pt x="45720" y="49212"/>
                  </a:lnTo>
                  <a:lnTo>
                    <a:pt x="45720" y="49212"/>
                  </a:lnTo>
                  <a:lnTo>
                    <a:pt x="45244" y="49053"/>
                  </a:lnTo>
                  <a:lnTo>
                    <a:pt x="44926" y="49053"/>
                  </a:lnTo>
                  <a:lnTo>
                    <a:pt x="44609" y="49212"/>
                  </a:lnTo>
                  <a:lnTo>
                    <a:pt x="44609" y="49371"/>
                  </a:lnTo>
                  <a:lnTo>
                    <a:pt x="44133" y="49053"/>
                  </a:lnTo>
                  <a:lnTo>
                    <a:pt x="43974" y="48895"/>
                  </a:lnTo>
                  <a:lnTo>
                    <a:pt x="43974" y="48736"/>
                  </a:lnTo>
                  <a:lnTo>
                    <a:pt x="44291" y="48577"/>
                  </a:lnTo>
                  <a:close/>
                  <a:moveTo>
                    <a:pt x="45561" y="49530"/>
                  </a:moveTo>
                  <a:lnTo>
                    <a:pt x="45720" y="49688"/>
                  </a:lnTo>
                  <a:lnTo>
                    <a:pt x="45561" y="49847"/>
                  </a:lnTo>
                  <a:lnTo>
                    <a:pt x="45403" y="49847"/>
                  </a:lnTo>
                  <a:lnTo>
                    <a:pt x="45085" y="49688"/>
                  </a:lnTo>
                  <a:lnTo>
                    <a:pt x="45561" y="49530"/>
                  </a:lnTo>
                  <a:close/>
                  <a:moveTo>
                    <a:pt x="148114" y="49847"/>
                  </a:moveTo>
                  <a:lnTo>
                    <a:pt x="147638" y="50006"/>
                  </a:lnTo>
                  <a:lnTo>
                    <a:pt x="147479" y="50006"/>
                  </a:lnTo>
                  <a:lnTo>
                    <a:pt x="147479" y="50165"/>
                  </a:lnTo>
                  <a:lnTo>
                    <a:pt x="148273" y="50323"/>
                  </a:lnTo>
                  <a:lnTo>
                    <a:pt x="148431" y="50165"/>
                  </a:lnTo>
                  <a:lnTo>
                    <a:pt x="148431" y="50006"/>
                  </a:lnTo>
                  <a:lnTo>
                    <a:pt x="148114" y="49847"/>
                  </a:lnTo>
                  <a:close/>
                  <a:moveTo>
                    <a:pt x="49054" y="49847"/>
                  </a:moveTo>
                  <a:lnTo>
                    <a:pt x="49371" y="50482"/>
                  </a:lnTo>
                  <a:lnTo>
                    <a:pt x="49530" y="50165"/>
                  </a:lnTo>
                  <a:lnTo>
                    <a:pt x="49530" y="50006"/>
                  </a:lnTo>
                  <a:lnTo>
                    <a:pt x="49054" y="49847"/>
                  </a:lnTo>
                  <a:close/>
                  <a:moveTo>
                    <a:pt x="143828" y="50323"/>
                  </a:moveTo>
                  <a:lnTo>
                    <a:pt x="145256" y="50800"/>
                  </a:lnTo>
                  <a:lnTo>
                    <a:pt x="144621" y="51117"/>
                  </a:lnTo>
                  <a:lnTo>
                    <a:pt x="144145" y="51117"/>
                  </a:lnTo>
                  <a:lnTo>
                    <a:pt x="143986" y="50800"/>
                  </a:lnTo>
                  <a:lnTo>
                    <a:pt x="143828" y="50323"/>
                  </a:lnTo>
                  <a:close/>
                  <a:moveTo>
                    <a:pt x="42545" y="51117"/>
                  </a:moveTo>
                  <a:lnTo>
                    <a:pt x="43180" y="51752"/>
                  </a:lnTo>
                  <a:lnTo>
                    <a:pt x="43021" y="51752"/>
                  </a:lnTo>
                  <a:lnTo>
                    <a:pt x="42704" y="51435"/>
                  </a:lnTo>
                  <a:lnTo>
                    <a:pt x="42386" y="51276"/>
                  </a:lnTo>
                  <a:lnTo>
                    <a:pt x="42386" y="51117"/>
                  </a:lnTo>
                  <a:close/>
                  <a:moveTo>
                    <a:pt x="47943" y="51593"/>
                  </a:moveTo>
                  <a:lnTo>
                    <a:pt x="47943" y="51752"/>
                  </a:lnTo>
                  <a:lnTo>
                    <a:pt x="48101" y="52070"/>
                  </a:lnTo>
                  <a:lnTo>
                    <a:pt x="48419" y="52228"/>
                  </a:lnTo>
                  <a:lnTo>
                    <a:pt x="48419" y="52228"/>
                  </a:lnTo>
                  <a:lnTo>
                    <a:pt x="48260" y="51752"/>
                  </a:lnTo>
                  <a:lnTo>
                    <a:pt x="47943" y="51593"/>
                  </a:lnTo>
                  <a:close/>
                  <a:moveTo>
                    <a:pt x="47308" y="53022"/>
                  </a:moveTo>
                  <a:lnTo>
                    <a:pt x="47625" y="53181"/>
                  </a:lnTo>
                  <a:lnTo>
                    <a:pt x="47943" y="53181"/>
                  </a:lnTo>
                  <a:lnTo>
                    <a:pt x="47625" y="53022"/>
                  </a:lnTo>
                  <a:close/>
                  <a:moveTo>
                    <a:pt x="42069" y="53181"/>
                  </a:moveTo>
                  <a:lnTo>
                    <a:pt x="42386" y="53657"/>
                  </a:lnTo>
                  <a:lnTo>
                    <a:pt x="42228" y="53657"/>
                  </a:lnTo>
                  <a:lnTo>
                    <a:pt x="42069" y="53498"/>
                  </a:lnTo>
                  <a:lnTo>
                    <a:pt x="41910" y="53181"/>
                  </a:lnTo>
                  <a:close/>
                  <a:moveTo>
                    <a:pt x="132874" y="51593"/>
                  </a:moveTo>
                  <a:lnTo>
                    <a:pt x="132556" y="52070"/>
                  </a:lnTo>
                  <a:lnTo>
                    <a:pt x="132398" y="52228"/>
                  </a:lnTo>
                  <a:lnTo>
                    <a:pt x="132556" y="52387"/>
                  </a:lnTo>
                  <a:lnTo>
                    <a:pt x="132715" y="52387"/>
                  </a:lnTo>
                  <a:lnTo>
                    <a:pt x="133350" y="52228"/>
                  </a:lnTo>
                  <a:lnTo>
                    <a:pt x="134144" y="52228"/>
                  </a:lnTo>
                  <a:lnTo>
                    <a:pt x="133350" y="53022"/>
                  </a:lnTo>
                  <a:lnTo>
                    <a:pt x="133033" y="53340"/>
                  </a:lnTo>
                  <a:lnTo>
                    <a:pt x="133033" y="53816"/>
                  </a:lnTo>
                  <a:lnTo>
                    <a:pt x="132239" y="53340"/>
                  </a:lnTo>
                  <a:lnTo>
                    <a:pt x="131921" y="53022"/>
                  </a:lnTo>
                  <a:lnTo>
                    <a:pt x="131763" y="52705"/>
                  </a:lnTo>
                  <a:lnTo>
                    <a:pt x="131763" y="52387"/>
                  </a:lnTo>
                  <a:lnTo>
                    <a:pt x="131921" y="52070"/>
                  </a:lnTo>
                  <a:lnTo>
                    <a:pt x="132239" y="51752"/>
                  </a:lnTo>
                  <a:lnTo>
                    <a:pt x="132874" y="51593"/>
                  </a:lnTo>
                  <a:close/>
                  <a:moveTo>
                    <a:pt x="118269" y="53657"/>
                  </a:moveTo>
                  <a:lnTo>
                    <a:pt x="117793" y="54292"/>
                  </a:lnTo>
                  <a:lnTo>
                    <a:pt x="117475" y="54451"/>
                  </a:lnTo>
                  <a:lnTo>
                    <a:pt x="117158" y="54451"/>
                  </a:lnTo>
                  <a:lnTo>
                    <a:pt x="117634" y="53816"/>
                  </a:lnTo>
                  <a:lnTo>
                    <a:pt x="117793" y="53657"/>
                  </a:lnTo>
                  <a:close/>
                  <a:moveTo>
                    <a:pt x="128270" y="53498"/>
                  </a:moveTo>
                  <a:lnTo>
                    <a:pt x="127476" y="54292"/>
                  </a:lnTo>
                  <a:lnTo>
                    <a:pt x="126683" y="54768"/>
                  </a:lnTo>
                  <a:lnTo>
                    <a:pt x="125730" y="54927"/>
                  </a:lnTo>
                  <a:lnTo>
                    <a:pt x="124778" y="54610"/>
                  </a:lnTo>
                  <a:lnTo>
                    <a:pt x="128270" y="53498"/>
                  </a:lnTo>
                  <a:close/>
                  <a:moveTo>
                    <a:pt x="40958" y="54610"/>
                  </a:moveTo>
                  <a:lnTo>
                    <a:pt x="40958" y="55086"/>
                  </a:lnTo>
                  <a:lnTo>
                    <a:pt x="40640" y="54768"/>
                  </a:lnTo>
                  <a:lnTo>
                    <a:pt x="40958" y="54610"/>
                  </a:lnTo>
                  <a:close/>
                  <a:moveTo>
                    <a:pt x="128746" y="54610"/>
                  </a:moveTo>
                  <a:lnTo>
                    <a:pt x="128746" y="54768"/>
                  </a:lnTo>
                  <a:lnTo>
                    <a:pt x="128746" y="54927"/>
                  </a:lnTo>
                  <a:lnTo>
                    <a:pt x="128429" y="55086"/>
                  </a:lnTo>
                  <a:lnTo>
                    <a:pt x="127635" y="55086"/>
                  </a:lnTo>
                  <a:lnTo>
                    <a:pt x="127635" y="54927"/>
                  </a:lnTo>
                  <a:lnTo>
                    <a:pt x="127794" y="54927"/>
                  </a:lnTo>
                  <a:lnTo>
                    <a:pt x="128111" y="54768"/>
                  </a:lnTo>
                  <a:lnTo>
                    <a:pt x="128746" y="54610"/>
                  </a:lnTo>
                  <a:close/>
                  <a:moveTo>
                    <a:pt x="34131" y="54768"/>
                  </a:moveTo>
                  <a:lnTo>
                    <a:pt x="34131" y="54927"/>
                  </a:lnTo>
                  <a:lnTo>
                    <a:pt x="34131" y="55403"/>
                  </a:lnTo>
                  <a:lnTo>
                    <a:pt x="33973" y="55245"/>
                  </a:lnTo>
                  <a:lnTo>
                    <a:pt x="33973" y="55086"/>
                  </a:lnTo>
                  <a:lnTo>
                    <a:pt x="33814" y="54768"/>
                  </a:lnTo>
                  <a:close/>
                  <a:moveTo>
                    <a:pt x="118110" y="55086"/>
                  </a:moveTo>
                  <a:lnTo>
                    <a:pt x="118110" y="55245"/>
                  </a:lnTo>
                  <a:lnTo>
                    <a:pt x="117793" y="55403"/>
                  </a:lnTo>
                  <a:lnTo>
                    <a:pt x="117158" y="55562"/>
                  </a:lnTo>
                  <a:lnTo>
                    <a:pt x="117158" y="55403"/>
                  </a:lnTo>
                  <a:lnTo>
                    <a:pt x="117475" y="55245"/>
                  </a:lnTo>
                  <a:lnTo>
                    <a:pt x="118110" y="55086"/>
                  </a:lnTo>
                  <a:close/>
                  <a:moveTo>
                    <a:pt x="44133" y="55721"/>
                  </a:moveTo>
                  <a:lnTo>
                    <a:pt x="44609" y="56038"/>
                  </a:lnTo>
                  <a:lnTo>
                    <a:pt x="44609" y="55880"/>
                  </a:lnTo>
                  <a:lnTo>
                    <a:pt x="44291" y="55721"/>
                  </a:lnTo>
                  <a:close/>
                  <a:moveTo>
                    <a:pt x="42228" y="55880"/>
                  </a:moveTo>
                  <a:lnTo>
                    <a:pt x="42386" y="56038"/>
                  </a:lnTo>
                  <a:lnTo>
                    <a:pt x="42386" y="56197"/>
                  </a:lnTo>
                  <a:lnTo>
                    <a:pt x="41910" y="56197"/>
                  </a:lnTo>
                  <a:lnTo>
                    <a:pt x="41910" y="56038"/>
                  </a:lnTo>
                  <a:lnTo>
                    <a:pt x="41910" y="55880"/>
                  </a:lnTo>
                  <a:close/>
                  <a:moveTo>
                    <a:pt x="44609" y="55086"/>
                  </a:moveTo>
                  <a:lnTo>
                    <a:pt x="45403" y="56197"/>
                  </a:lnTo>
                  <a:lnTo>
                    <a:pt x="45561" y="56356"/>
                  </a:lnTo>
                  <a:lnTo>
                    <a:pt x="45720" y="56197"/>
                  </a:lnTo>
                  <a:lnTo>
                    <a:pt x="45403" y="55880"/>
                  </a:lnTo>
                  <a:lnTo>
                    <a:pt x="45085" y="55403"/>
                  </a:lnTo>
                  <a:lnTo>
                    <a:pt x="44609" y="55086"/>
                  </a:lnTo>
                  <a:close/>
                  <a:moveTo>
                    <a:pt x="128905" y="55880"/>
                  </a:moveTo>
                  <a:lnTo>
                    <a:pt x="128429" y="56356"/>
                  </a:lnTo>
                  <a:lnTo>
                    <a:pt x="127953" y="56356"/>
                  </a:lnTo>
                  <a:lnTo>
                    <a:pt x="128429" y="56038"/>
                  </a:lnTo>
                  <a:lnTo>
                    <a:pt x="128746" y="55880"/>
                  </a:lnTo>
                  <a:close/>
                  <a:moveTo>
                    <a:pt x="41751" y="56197"/>
                  </a:moveTo>
                  <a:lnTo>
                    <a:pt x="42069" y="56515"/>
                  </a:lnTo>
                  <a:lnTo>
                    <a:pt x="41751" y="56673"/>
                  </a:lnTo>
                  <a:lnTo>
                    <a:pt x="41434" y="56515"/>
                  </a:lnTo>
                  <a:lnTo>
                    <a:pt x="41751" y="56197"/>
                  </a:lnTo>
                  <a:close/>
                  <a:moveTo>
                    <a:pt x="103346" y="56038"/>
                  </a:moveTo>
                  <a:lnTo>
                    <a:pt x="103188" y="56356"/>
                  </a:lnTo>
                  <a:lnTo>
                    <a:pt x="102711" y="56673"/>
                  </a:lnTo>
                  <a:lnTo>
                    <a:pt x="102076" y="56673"/>
                  </a:lnTo>
                  <a:lnTo>
                    <a:pt x="101918" y="56356"/>
                  </a:lnTo>
                  <a:lnTo>
                    <a:pt x="103346" y="56038"/>
                  </a:lnTo>
                  <a:close/>
                  <a:moveTo>
                    <a:pt x="38259" y="56673"/>
                  </a:moveTo>
                  <a:lnTo>
                    <a:pt x="38418" y="56991"/>
                  </a:lnTo>
                  <a:lnTo>
                    <a:pt x="38259" y="56991"/>
                  </a:lnTo>
                  <a:lnTo>
                    <a:pt x="38100" y="56832"/>
                  </a:lnTo>
                  <a:lnTo>
                    <a:pt x="37941" y="56673"/>
                  </a:lnTo>
                  <a:close/>
                  <a:moveTo>
                    <a:pt x="122396" y="56673"/>
                  </a:moveTo>
                  <a:lnTo>
                    <a:pt x="122714" y="56832"/>
                  </a:lnTo>
                  <a:lnTo>
                    <a:pt x="121920" y="57308"/>
                  </a:lnTo>
                  <a:lnTo>
                    <a:pt x="122396" y="56673"/>
                  </a:lnTo>
                  <a:close/>
                  <a:moveTo>
                    <a:pt x="111760" y="57308"/>
                  </a:moveTo>
                  <a:lnTo>
                    <a:pt x="111443" y="57943"/>
                  </a:lnTo>
                  <a:lnTo>
                    <a:pt x="111125" y="58102"/>
                  </a:lnTo>
                  <a:lnTo>
                    <a:pt x="110808" y="58102"/>
                  </a:lnTo>
                  <a:lnTo>
                    <a:pt x="111125" y="57467"/>
                  </a:lnTo>
                  <a:lnTo>
                    <a:pt x="111443" y="57308"/>
                  </a:lnTo>
                  <a:close/>
                  <a:moveTo>
                    <a:pt x="114459" y="57785"/>
                  </a:moveTo>
                  <a:lnTo>
                    <a:pt x="114300" y="58102"/>
                  </a:lnTo>
                  <a:lnTo>
                    <a:pt x="114141" y="58261"/>
                  </a:lnTo>
                  <a:lnTo>
                    <a:pt x="113506" y="58261"/>
                  </a:lnTo>
                  <a:lnTo>
                    <a:pt x="113665" y="57943"/>
                  </a:lnTo>
                  <a:lnTo>
                    <a:pt x="113824" y="57943"/>
                  </a:lnTo>
                  <a:lnTo>
                    <a:pt x="114459" y="57785"/>
                  </a:lnTo>
                  <a:close/>
                  <a:moveTo>
                    <a:pt x="124143" y="57626"/>
                  </a:moveTo>
                  <a:lnTo>
                    <a:pt x="123825" y="58102"/>
                  </a:lnTo>
                  <a:lnTo>
                    <a:pt x="123508" y="58261"/>
                  </a:lnTo>
                  <a:lnTo>
                    <a:pt x="123190" y="58261"/>
                  </a:lnTo>
                  <a:lnTo>
                    <a:pt x="122714" y="57785"/>
                  </a:lnTo>
                  <a:lnTo>
                    <a:pt x="124143" y="57626"/>
                  </a:lnTo>
                  <a:close/>
                  <a:moveTo>
                    <a:pt x="38576" y="57785"/>
                  </a:moveTo>
                  <a:lnTo>
                    <a:pt x="38894" y="58102"/>
                  </a:lnTo>
                  <a:lnTo>
                    <a:pt x="39370" y="58420"/>
                  </a:lnTo>
                  <a:lnTo>
                    <a:pt x="39370" y="58578"/>
                  </a:lnTo>
                  <a:lnTo>
                    <a:pt x="39370" y="58737"/>
                  </a:lnTo>
                  <a:lnTo>
                    <a:pt x="38894" y="58578"/>
                  </a:lnTo>
                  <a:lnTo>
                    <a:pt x="39053" y="58420"/>
                  </a:lnTo>
                  <a:lnTo>
                    <a:pt x="38894" y="58261"/>
                  </a:lnTo>
                  <a:lnTo>
                    <a:pt x="38418" y="58102"/>
                  </a:lnTo>
                  <a:lnTo>
                    <a:pt x="38100" y="57785"/>
                  </a:lnTo>
                  <a:close/>
                  <a:moveTo>
                    <a:pt x="120015" y="56991"/>
                  </a:moveTo>
                  <a:lnTo>
                    <a:pt x="119856" y="58102"/>
                  </a:lnTo>
                  <a:lnTo>
                    <a:pt x="119698" y="58420"/>
                  </a:lnTo>
                  <a:lnTo>
                    <a:pt x="119380" y="58578"/>
                  </a:lnTo>
                  <a:lnTo>
                    <a:pt x="119063" y="58737"/>
                  </a:lnTo>
                  <a:lnTo>
                    <a:pt x="118745" y="58737"/>
                  </a:lnTo>
                  <a:lnTo>
                    <a:pt x="117634" y="58420"/>
                  </a:lnTo>
                  <a:lnTo>
                    <a:pt x="120015" y="56991"/>
                  </a:lnTo>
                  <a:close/>
                  <a:moveTo>
                    <a:pt x="34290" y="58420"/>
                  </a:moveTo>
                  <a:lnTo>
                    <a:pt x="34608" y="58896"/>
                  </a:lnTo>
                  <a:lnTo>
                    <a:pt x="34131" y="58896"/>
                  </a:lnTo>
                  <a:lnTo>
                    <a:pt x="33973" y="58578"/>
                  </a:lnTo>
                  <a:lnTo>
                    <a:pt x="34131" y="58420"/>
                  </a:lnTo>
                  <a:close/>
                  <a:moveTo>
                    <a:pt x="37148" y="58420"/>
                  </a:moveTo>
                  <a:lnTo>
                    <a:pt x="37624" y="58737"/>
                  </a:lnTo>
                  <a:lnTo>
                    <a:pt x="37783" y="58896"/>
                  </a:lnTo>
                  <a:lnTo>
                    <a:pt x="37624" y="58896"/>
                  </a:lnTo>
                  <a:lnTo>
                    <a:pt x="36830" y="58420"/>
                  </a:lnTo>
                  <a:close/>
                  <a:moveTo>
                    <a:pt x="42863" y="59213"/>
                  </a:moveTo>
                  <a:lnTo>
                    <a:pt x="42545" y="59372"/>
                  </a:lnTo>
                  <a:lnTo>
                    <a:pt x="42863" y="59372"/>
                  </a:lnTo>
                  <a:lnTo>
                    <a:pt x="43021" y="59213"/>
                  </a:lnTo>
                  <a:close/>
                  <a:moveTo>
                    <a:pt x="36036" y="59372"/>
                  </a:moveTo>
                  <a:lnTo>
                    <a:pt x="36354" y="59848"/>
                  </a:lnTo>
                  <a:lnTo>
                    <a:pt x="36354" y="59848"/>
                  </a:lnTo>
                  <a:lnTo>
                    <a:pt x="35878" y="59690"/>
                  </a:lnTo>
                  <a:lnTo>
                    <a:pt x="36036" y="59372"/>
                  </a:lnTo>
                  <a:close/>
                  <a:moveTo>
                    <a:pt x="38576" y="59848"/>
                  </a:moveTo>
                  <a:lnTo>
                    <a:pt x="38894" y="60007"/>
                  </a:lnTo>
                  <a:lnTo>
                    <a:pt x="39053" y="60166"/>
                  </a:lnTo>
                  <a:lnTo>
                    <a:pt x="38894" y="60325"/>
                  </a:lnTo>
                  <a:lnTo>
                    <a:pt x="38576" y="60007"/>
                  </a:lnTo>
                  <a:lnTo>
                    <a:pt x="38576" y="59848"/>
                  </a:lnTo>
                  <a:close/>
                  <a:moveTo>
                    <a:pt x="120650" y="58896"/>
                  </a:moveTo>
                  <a:lnTo>
                    <a:pt x="120491" y="59055"/>
                  </a:lnTo>
                  <a:lnTo>
                    <a:pt x="120174" y="59372"/>
                  </a:lnTo>
                  <a:lnTo>
                    <a:pt x="119539" y="59690"/>
                  </a:lnTo>
                  <a:lnTo>
                    <a:pt x="118586" y="60007"/>
                  </a:lnTo>
                  <a:lnTo>
                    <a:pt x="117793" y="60483"/>
                  </a:lnTo>
                  <a:lnTo>
                    <a:pt x="117793" y="60483"/>
                  </a:lnTo>
                  <a:lnTo>
                    <a:pt x="118428" y="59690"/>
                  </a:lnTo>
                  <a:lnTo>
                    <a:pt x="118904" y="59213"/>
                  </a:lnTo>
                  <a:lnTo>
                    <a:pt x="119698" y="59055"/>
                  </a:lnTo>
                  <a:lnTo>
                    <a:pt x="120650" y="58896"/>
                  </a:lnTo>
                  <a:close/>
                  <a:moveTo>
                    <a:pt x="25083" y="60483"/>
                  </a:moveTo>
                  <a:lnTo>
                    <a:pt x="25400" y="60642"/>
                  </a:lnTo>
                  <a:lnTo>
                    <a:pt x="25083" y="60642"/>
                  </a:lnTo>
                  <a:lnTo>
                    <a:pt x="24924" y="60483"/>
                  </a:lnTo>
                  <a:close/>
                  <a:moveTo>
                    <a:pt x="30639" y="60960"/>
                  </a:moveTo>
                  <a:lnTo>
                    <a:pt x="31274" y="61277"/>
                  </a:lnTo>
                  <a:lnTo>
                    <a:pt x="31274" y="61595"/>
                  </a:lnTo>
                  <a:lnTo>
                    <a:pt x="31115" y="61595"/>
                  </a:lnTo>
                  <a:lnTo>
                    <a:pt x="30798" y="61277"/>
                  </a:lnTo>
                  <a:lnTo>
                    <a:pt x="30639" y="60960"/>
                  </a:lnTo>
                  <a:close/>
                  <a:moveTo>
                    <a:pt x="40323" y="61277"/>
                  </a:moveTo>
                  <a:lnTo>
                    <a:pt x="40640" y="61595"/>
                  </a:lnTo>
                  <a:lnTo>
                    <a:pt x="40799" y="61436"/>
                  </a:lnTo>
                  <a:lnTo>
                    <a:pt x="40323" y="61277"/>
                  </a:lnTo>
                  <a:close/>
                  <a:moveTo>
                    <a:pt x="30163" y="61277"/>
                  </a:moveTo>
                  <a:lnTo>
                    <a:pt x="30639" y="61753"/>
                  </a:lnTo>
                  <a:lnTo>
                    <a:pt x="30480" y="61753"/>
                  </a:lnTo>
                  <a:lnTo>
                    <a:pt x="30163" y="61595"/>
                  </a:lnTo>
                  <a:lnTo>
                    <a:pt x="30004" y="61277"/>
                  </a:lnTo>
                  <a:close/>
                  <a:moveTo>
                    <a:pt x="40958" y="61436"/>
                  </a:moveTo>
                  <a:lnTo>
                    <a:pt x="41434" y="61753"/>
                  </a:lnTo>
                  <a:lnTo>
                    <a:pt x="41434" y="61595"/>
                  </a:lnTo>
                  <a:lnTo>
                    <a:pt x="41275" y="61595"/>
                  </a:lnTo>
                  <a:lnTo>
                    <a:pt x="40958" y="61436"/>
                  </a:lnTo>
                  <a:close/>
                  <a:moveTo>
                    <a:pt x="116840" y="60483"/>
                  </a:moveTo>
                  <a:lnTo>
                    <a:pt x="116999" y="60801"/>
                  </a:lnTo>
                  <a:lnTo>
                    <a:pt x="117158" y="61118"/>
                  </a:lnTo>
                  <a:lnTo>
                    <a:pt x="116999" y="61436"/>
                  </a:lnTo>
                  <a:lnTo>
                    <a:pt x="116681" y="61753"/>
                  </a:lnTo>
                  <a:lnTo>
                    <a:pt x="116523" y="60960"/>
                  </a:lnTo>
                  <a:lnTo>
                    <a:pt x="116523" y="60642"/>
                  </a:lnTo>
                  <a:lnTo>
                    <a:pt x="116681" y="60642"/>
                  </a:lnTo>
                  <a:lnTo>
                    <a:pt x="116840" y="60483"/>
                  </a:lnTo>
                  <a:close/>
                  <a:moveTo>
                    <a:pt x="36671" y="61595"/>
                  </a:moveTo>
                  <a:lnTo>
                    <a:pt x="36830" y="61753"/>
                  </a:lnTo>
                  <a:lnTo>
                    <a:pt x="36830" y="62071"/>
                  </a:lnTo>
                  <a:lnTo>
                    <a:pt x="36671" y="62071"/>
                  </a:lnTo>
                  <a:lnTo>
                    <a:pt x="36354" y="61912"/>
                  </a:lnTo>
                  <a:lnTo>
                    <a:pt x="36513" y="61595"/>
                  </a:lnTo>
                  <a:close/>
                  <a:moveTo>
                    <a:pt x="40323" y="61912"/>
                  </a:moveTo>
                  <a:lnTo>
                    <a:pt x="40481" y="62230"/>
                  </a:lnTo>
                  <a:lnTo>
                    <a:pt x="40799" y="62230"/>
                  </a:lnTo>
                  <a:lnTo>
                    <a:pt x="40640" y="62071"/>
                  </a:lnTo>
                  <a:lnTo>
                    <a:pt x="40323" y="61912"/>
                  </a:lnTo>
                  <a:close/>
                  <a:moveTo>
                    <a:pt x="104458" y="61118"/>
                  </a:moveTo>
                  <a:lnTo>
                    <a:pt x="105093" y="61277"/>
                  </a:lnTo>
                  <a:lnTo>
                    <a:pt x="103981" y="62230"/>
                  </a:lnTo>
                  <a:lnTo>
                    <a:pt x="103981" y="61595"/>
                  </a:lnTo>
                  <a:lnTo>
                    <a:pt x="104140" y="61277"/>
                  </a:lnTo>
                  <a:lnTo>
                    <a:pt x="104458" y="61118"/>
                  </a:lnTo>
                  <a:close/>
                  <a:moveTo>
                    <a:pt x="21749" y="61753"/>
                  </a:moveTo>
                  <a:lnTo>
                    <a:pt x="22384" y="62071"/>
                  </a:lnTo>
                  <a:lnTo>
                    <a:pt x="22543" y="62230"/>
                  </a:lnTo>
                  <a:lnTo>
                    <a:pt x="22384" y="62388"/>
                  </a:lnTo>
                  <a:lnTo>
                    <a:pt x="21749" y="61753"/>
                  </a:lnTo>
                  <a:close/>
                  <a:moveTo>
                    <a:pt x="34449" y="61912"/>
                  </a:moveTo>
                  <a:lnTo>
                    <a:pt x="34608" y="62071"/>
                  </a:lnTo>
                  <a:lnTo>
                    <a:pt x="34449" y="62388"/>
                  </a:lnTo>
                  <a:lnTo>
                    <a:pt x="34131" y="62230"/>
                  </a:lnTo>
                  <a:lnTo>
                    <a:pt x="34290" y="61912"/>
                  </a:lnTo>
                  <a:close/>
                  <a:moveTo>
                    <a:pt x="103188" y="61595"/>
                  </a:moveTo>
                  <a:lnTo>
                    <a:pt x="103188" y="62230"/>
                  </a:lnTo>
                  <a:lnTo>
                    <a:pt x="103029" y="62388"/>
                  </a:lnTo>
                  <a:lnTo>
                    <a:pt x="102711" y="62547"/>
                  </a:lnTo>
                  <a:lnTo>
                    <a:pt x="102711" y="61912"/>
                  </a:lnTo>
                  <a:lnTo>
                    <a:pt x="102870" y="61753"/>
                  </a:lnTo>
                  <a:lnTo>
                    <a:pt x="103188" y="61595"/>
                  </a:lnTo>
                  <a:close/>
                  <a:moveTo>
                    <a:pt x="112236" y="62865"/>
                  </a:moveTo>
                  <a:lnTo>
                    <a:pt x="112078" y="63182"/>
                  </a:lnTo>
                  <a:lnTo>
                    <a:pt x="112236" y="63341"/>
                  </a:lnTo>
                  <a:lnTo>
                    <a:pt x="112871" y="63341"/>
                  </a:lnTo>
                  <a:lnTo>
                    <a:pt x="112236" y="62865"/>
                  </a:lnTo>
                  <a:close/>
                  <a:moveTo>
                    <a:pt x="37783" y="63023"/>
                  </a:moveTo>
                  <a:lnTo>
                    <a:pt x="38259" y="63658"/>
                  </a:lnTo>
                  <a:lnTo>
                    <a:pt x="38100" y="63658"/>
                  </a:lnTo>
                  <a:lnTo>
                    <a:pt x="37783" y="63341"/>
                  </a:lnTo>
                  <a:lnTo>
                    <a:pt x="37624" y="63182"/>
                  </a:lnTo>
                  <a:lnTo>
                    <a:pt x="37624" y="63023"/>
                  </a:lnTo>
                  <a:close/>
                  <a:moveTo>
                    <a:pt x="29528" y="63023"/>
                  </a:moveTo>
                  <a:lnTo>
                    <a:pt x="30321" y="64293"/>
                  </a:lnTo>
                  <a:lnTo>
                    <a:pt x="29528" y="63658"/>
                  </a:lnTo>
                  <a:lnTo>
                    <a:pt x="29369" y="63500"/>
                  </a:lnTo>
                  <a:lnTo>
                    <a:pt x="29528" y="63023"/>
                  </a:lnTo>
                  <a:close/>
                  <a:moveTo>
                    <a:pt x="109538" y="63976"/>
                  </a:moveTo>
                  <a:lnTo>
                    <a:pt x="109061" y="64135"/>
                  </a:lnTo>
                  <a:lnTo>
                    <a:pt x="108744" y="64611"/>
                  </a:lnTo>
                  <a:lnTo>
                    <a:pt x="109379" y="64611"/>
                  </a:lnTo>
                  <a:lnTo>
                    <a:pt x="110173" y="64293"/>
                  </a:lnTo>
                  <a:lnTo>
                    <a:pt x="110014" y="64135"/>
                  </a:lnTo>
                  <a:lnTo>
                    <a:pt x="110014" y="63976"/>
                  </a:lnTo>
                  <a:close/>
                  <a:moveTo>
                    <a:pt x="107633" y="65087"/>
                  </a:moveTo>
                  <a:lnTo>
                    <a:pt x="107633" y="65405"/>
                  </a:lnTo>
                  <a:lnTo>
                    <a:pt x="107791" y="65563"/>
                  </a:lnTo>
                  <a:lnTo>
                    <a:pt x="108585" y="65246"/>
                  </a:lnTo>
                  <a:lnTo>
                    <a:pt x="107633" y="65087"/>
                  </a:lnTo>
                  <a:close/>
                  <a:moveTo>
                    <a:pt x="74771" y="65405"/>
                  </a:moveTo>
                  <a:lnTo>
                    <a:pt x="74930" y="65563"/>
                  </a:lnTo>
                  <a:lnTo>
                    <a:pt x="74930" y="65722"/>
                  </a:lnTo>
                  <a:lnTo>
                    <a:pt x="74771" y="66040"/>
                  </a:lnTo>
                  <a:lnTo>
                    <a:pt x="74295" y="66357"/>
                  </a:lnTo>
                  <a:lnTo>
                    <a:pt x="73819" y="66357"/>
                  </a:lnTo>
                  <a:lnTo>
                    <a:pt x="74771" y="65405"/>
                  </a:lnTo>
                  <a:close/>
                  <a:moveTo>
                    <a:pt x="27623" y="65722"/>
                  </a:moveTo>
                  <a:lnTo>
                    <a:pt x="29210" y="66357"/>
                  </a:lnTo>
                  <a:lnTo>
                    <a:pt x="29369" y="66833"/>
                  </a:lnTo>
                  <a:lnTo>
                    <a:pt x="29210" y="67151"/>
                  </a:lnTo>
                  <a:lnTo>
                    <a:pt x="29051" y="67151"/>
                  </a:lnTo>
                  <a:lnTo>
                    <a:pt x="28893" y="66992"/>
                  </a:lnTo>
                  <a:lnTo>
                    <a:pt x="28258" y="66357"/>
                  </a:lnTo>
                  <a:lnTo>
                    <a:pt x="27623" y="65722"/>
                  </a:lnTo>
                  <a:close/>
                  <a:moveTo>
                    <a:pt x="28099" y="66992"/>
                  </a:moveTo>
                  <a:lnTo>
                    <a:pt x="28099" y="67310"/>
                  </a:lnTo>
                  <a:lnTo>
                    <a:pt x="27940" y="67310"/>
                  </a:lnTo>
                  <a:lnTo>
                    <a:pt x="27781" y="66992"/>
                  </a:lnTo>
                  <a:close/>
                  <a:moveTo>
                    <a:pt x="19526" y="66992"/>
                  </a:moveTo>
                  <a:lnTo>
                    <a:pt x="20003" y="67627"/>
                  </a:lnTo>
                  <a:lnTo>
                    <a:pt x="19368" y="67627"/>
                  </a:lnTo>
                  <a:lnTo>
                    <a:pt x="19368" y="67310"/>
                  </a:lnTo>
                  <a:lnTo>
                    <a:pt x="19526" y="66992"/>
                  </a:lnTo>
                  <a:close/>
                  <a:moveTo>
                    <a:pt x="18733" y="67151"/>
                  </a:moveTo>
                  <a:lnTo>
                    <a:pt x="18574" y="67786"/>
                  </a:lnTo>
                  <a:lnTo>
                    <a:pt x="18256" y="67151"/>
                  </a:lnTo>
                  <a:close/>
                  <a:moveTo>
                    <a:pt x="34290" y="68738"/>
                  </a:moveTo>
                  <a:lnTo>
                    <a:pt x="34449" y="68897"/>
                  </a:lnTo>
                  <a:lnTo>
                    <a:pt x="34290" y="69056"/>
                  </a:lnTo>
                  <a:lnTo>
                    <a:pt x="33973" y="69215"/>
                  </a:lnTo>
                  <a:lnTo>
                    <a:pt x="33496" y="68897"/>
                  </a:lnTo>
                  <a:lnTo>
                    <a:pt x="33496" y="68738"/>
                  </a:lnTo>
                  <a:close/>
                  <a:moveTo>
                    <a:pt x="30163" y="68738"/>
                  </a:moveTo>
                  <a:lnTo>
                    <a:pt x="30321" y="68897"/>
                  </a:lnTo>
                  <a:lnTo>
                    <a:pt x="30480" y="68897"/>
                  </a:lnTo>
                  <a:lnTo>
                    <a:pt x="30639" y="69373"/>
                  </a:lnTo>
                  <a:lnTo>
                    <a:pt x="30480" y="69373"/>
                  </a:lnTo>
                  <a:lnTo>
                    <a:pt x="30321" y="69215"/>
                  </a:lnTo>
                  <a:lnTo>
                    <a:pt x="30163" y="68738"/>
                  </a:lnTo>
                  <a:close/>
                  <a:moveTo>
                    <a:pt x="97790" y="68897"/>
                  </a:moveTo>
                  <a:lnTo>
                    <a:pt x="97314" y="69056"/>
                  </a:lnTo>
                  <a:lnTo>
                    <a:pt x="96996" y="69215"/>
                  </a:lnTo>
                  <a:lnTo>
                    <a:pt x="96996" y="69373"/>
                  </a:lnTo>
                  <a:lnTo>
                    <a:pt x="97949" y="69056"/>
                  </a:lnTo>
                  <a:lnTo>
                    <a:pt x="97949" y="68897"/>
                  </a:lnTo>
                  <a:close/>
                  <a:moveTo>
                    <a:pt x="32703" y="68738"/>
                  </a:moveTo>
                  <a:lnTo>
                    <a:pt x="33179" y="69056"/>
                  </a:lnTo>
                  <a:lnTo>
                    <a:pt x="33496" y="69373"/>
                  </a:lnTo>
                  <a:lnTo>
                    <a:pt x="33655" y="69532"/>
                  </a:lnTo>
                  <a:lnTo>
                    <a:pt x="33020" y="69215"/>
                  </a:lnTo>
                  <a:lnTo>
                    <a:pt x="32703" y="68897"/>
                  </a:lnTo>
                  <a:lnTo>
                    <a:pt x="32544" y="68738"/>
                  </a:lnTo>
                  <a:close/>
                  <a:moveTo>
                    <a:pt x="26670" y="68897"/>
                  </a:moveTo>
                  <a:lnTo>
                    <a:pt x="27464" y="69056"/>
                  </a:lnTo>
                  <a:lnTo>
                    <a:pt x="27305" y="69056"/>
                  </a:lnTo>
                  <a:lnTo>
                    <a:pt x="27305" y="69215"/>
                  </a:lnTo>
                  <a:lnTo>
                    <a:pt x="27464" y="69373"/>
                  </a:lnTo>
                  <a:lnTo>
                    <a:pt x="27781" y="69850"/>
                  </a:lnTo>
                  <a:lnTo>
                    <a:pt x="27940" y="70008"/>
                  </a:lnTo>
                  <a:lnTo>
                    <a:pt x="27146" y="69532"/>
                  </a:lnTo>
                  <a:lnTo>
                    <a:pt x="26670" y="69056"/>
                  </a:lnTo>
                  <a:lnTo>
                    <a:pt x="26511" y="68897"/>
                  </a:lnTo>
                  <a:close/>
                  <a:moveTo>
                    <a:pt x="31433" y="69532"/>
                  </a:moveTo>
                  <a:lnTo>
                    <a:pt x="32385" y="70008"/>
                  </a:lnTo>
                  <a:lnTo>
                    <a:pt x="31750" y="69850"/>
                  </a:lnTo>
                  <a:lnTo>
                    <a:pt x="31591" y="69691"/>
                  </a:lnTo>
                  <a:lnTo>
                    <a:pt x="31433" y="69532"/>
                  </a:lnTo>
                  <a:close/>
                  <a:moveTo>
                    <a:pt x="95568" y="69532"/>
                  </a:moveTo>
                  <a:lnTo>
                    <a:pt x="94933" y="69850"/>
                  </a:lnTo>
                  <a:lnTo>
                    <a:pt x="95091" y="70008"/>
                  </a:lnTo>
                  <a:lnTo>
                    <a:pt x="95726" y="69691"/>
                  </a:lnTo>
                  <a:lnTo>
                    <a:pt x="95885" y="69532"/>
                  </a:lnTo>
                  <a:close/>
                  <a:moveTo>
                    <a:pt x="19526" y="70008"/>
                  </a:moveTo>
                  <a:lnTo>
                    <a:pt x="20003" y="70326"/>
                  </a:lnTo>
                  <a:lnTo>
                    <a:pt x="19685" y="70326"/>
                  </a:lnTo>
                  <a:lnTo>
                    <a:pt x="19526" y="70167"/>
                  </a:lnTo>
                  <a:lnTo>
                    <a:pt x="19526" y="70008"/>
                  </a:lnTo>
                  <a:close/>
                  <a:moveTo>
                    <a:pt x="32861" y="70167"/>
                  </a:moveTo>
                  <a:lnTo>
                    <a:pt x="33020" y="70326"/>
                  </a:lnTo>
                  <a:lnTo>
                    <a:pt x="32861" y="70326"/>
                  </a:lnTo>
                  <a:lnTo>
                    <a:pt x="32385" y="70167"/>
                  </a:lnTo>
                  <a:close/>
                  <a:moveTo>
                    <a:pt x="27146" y="70485"/>
                  </a:moveTo>
                  <a:lnTo>
                    <a:pt x="27305" y="70802"/>
                  </a:lnTo>
                  <a:lnTo>
                    <a:pt x="27305" y="70802"/>
                  </a:lnTo>
                  <a:lnTo>
                    <a:pt x="26988" y="70485"/>
                  </a:lnTo>
                  <a:close/>
                  <a:moveTo>
                    <a:pt x="30798" y="71120"/>
                  </a:moveTo>
                  <a:lnTo>
                    <a:pt x="31433" y="71596"/>
                  </a:lnTo>
                  <a:lnTo>
                    <a:pt x="31115" y="71437"/>
                  </a:lnTo>
                  <a:lnTo>
                    <a:pt x="30798" y="71278"/>
                  </a:lnTo>
                  <a:lnTo>
                    <a:pt x="30798" y="71120"/>
                  </a:lnTo>
                  <a:close/>
                  <a:moveTo>
                    <a:pt x="29210" y="72072"/>
                  </a:moveTo>
                  <a:lnTo>
                    <a:pt x="29845" y="72231"/>
                  </a:lnTo>
                  <a:lnTo>
                    <a:pt x="30004" y="72707"/>
                  </a:lnTo>
                  <a:lnTo>
                    <a:pt x="29845" y="72866"/>
                  </a:lnTo>
                  <a:lnTo>
                    <a:pt x="29686" y="72866"/>
                  </a:lnTo>
                  <a:lnTo>
                    <a:pt x="29686" y="72390"/>
                  </a:lnTo>
                  <a:lnTo>
                    <a:pt x="29210" y="72231"/>
                  </a:lnTo>
                  <a:lnTo>
                    <a:pt x="29051" y="72072"/>
                  </a:lnTo>
                  <a:close/>
                  <a:moveTo>
                    <a:pt x="31909" y="73501"/>
                  </a:moveTo>
                  <a:lnTo>
                    <a:pt x="32068" y="73660"/>
                  </a:lnTo>
                  <a:lnTo>
                    <a:pt x="32385" y="73660"/>
                  </a:lnTo>
                  <a:lnTo>
                    <a:pt x="32226" y="73501"/>
                  </a:lnTo>
                  <a:close/>
                  <a:moveTo>
                    <a:pt x="86678" y="73183"/>
                  </a:moveTo>
                  <a:lnTo>
                    <a:pt x="86201" y="73660"/>
                  </a:lnTo>
                  <a:lnTo>
                    <a:pt x="86201" y="73818"/>
                  </a:lnTo>
                  <a:lnTo>
                    <a:pt x="86201" y="73977"/>
                  </a:lnTo>
                  <a:lnTo>
                    <a:pt x="87313" y="73977"/>
                  </a:lnTo>
                  <a:lnTo>
                    <a:pt x="87630" y="73660"/>
                  </a:lnTo>
                  <a:lnTo>
                    <a:pt x="87313" y="73501"/>
                  </a:lnTo>
                  <a:lnTo>
                    <a:pt x="86995" y="73342"/>
                  </a:lnTo>
                  <a:lnTo>
                    <a:pt x="86678" y="73183"/>
                  </a:lnTo>
                  <a:close/>
                  <a:moveTo>
                    <a:pt x="30321" y="73660"/>
                  </a:moveTo>
                  <a:lnTo>
                    <a:pt x="31591" y="74136"/>
                  </a:lnTo>
                  <a:lnTo>
                    <a:pt x="31433" y="74295"/>
                  </a:lnTo>
                  <a:lnTo>
                    <a:pt x="31274" y="74295"/>
                  </a:lnTo>
                  <a:lnTo>
                    <a:pt x="30321" y="73660"/>
                  </a:lnTo>
                  <a:close/>
                  <a:moveTo>
                    <a:pt x="26194" y="74930"/>
                  </a:moveTo>
                  <a:lnTo>
                    <a:pt x="27305" y="75088"/>
                  </a:lnTo>
                  <a:lnTo>
                    <a:pt x="27623" y="75565"/>
                  </a:lnTo>
                  <a:lnTo>
                    <a:pt x="28099" y="76041"/>
                  </a:lnTo>
                  <a:lnTo>
                    <a:pt x="26353" y="75247"/>
                  </a:lnTo>
                  <a:lnTo>
                    <a:pt x="26194" y="75088"/>
                  </a:lnTo>
                  <a:lnTo>
                    <a:pt x="26194" y="74930"/>
                  </a:lnTo>
                  <a:close/>
                  <a:moveTo>
                    <a:pt x="81439" y="75088"/>
                  </a:moveTo>
                  <a:lnTo>
                    <a:pt x="79851" y="75723"/>
                  </a:lnTo>
                  <a:lnTo>
                    <a:pt x="80645" y="76041"/>
                  </a:lnTo>
                  <a:lnTo>
                    <a:pt x="81280" y="76041"/>
                  </a:lnTo>
                  <a:lnTo>
                    <a:pt x="81756" y="75723"/>
                  </a:lnTo>
                  <a:lnTo>
                    <a:pt x="82233" y="75247"/>
                  </a:lnTo>
                  <a:lnTo>
                    <a:pt x="81915" y="75088"/>
                  </a:lnTo>
                  <a:close/>
                  <a:moveTo>
                    <a:pt x="20796" y="76041"/>
                  </a:moveTo>
                  <a:lnTo>
                    <a:pt x="21114" y="76358"/>
                  </a:lnTo>
                  <a:lnTo>
                    <a:pt x="21114" y="76676"/>
                  </a:lnTo>
                  <a:lnTo>
                    <a:pt x="20955" y="76517"/>
                  </a:lnTo>
                  <a:lnTo>
                    <a:pt x="20638" y="76200"/>
                  </a:lnTo>
                  <a:lnTo>
                    <a:pt x="20479" y="76041"/>
                  </a:lnTo>
                  <a:close/>
                  <a:moveTo>
                    <a:pt x="25718" y="75882"/>
                  </a:moveTo>
                  <a:lnTo>
                    <a:pt x="25876" y="76358"/>
                  </a:lnTo>
                  <a:lnTo>
                    <a:pt x="25876" y="76676"/>
                  </a:lnTo>
                  <a:lnTo>
                    <a:pt x="25559" y="76835"/>
                  </a:lnTo>
                  <a:lnTo>
                    <a:pt x="24924" y="76676"/>
                  </a:lnTo>
                  <a:lnTo>
                    <a:pt x="25718" y="75882"/>
                  </a:lnTo>
                  <a:close/>
                  <a:moveTo>
                    <a:pt x="26829" y="76676"/>
                  </a:moveTo>
                  <a:lnTo>
                    <a:pt x="27146" y="76835"/>
                  </a:lnTo>
                  <a:lnTo>
                    <a:pt x="26988" y="76993"/>
                  </a:lnTo>
                  <a:lnTo>
                    <a:pt x="26670" y="76993"/>
                  </a:lnTo>
                  <a:lnTo>
                    <a:pt x="26511" y="76835"/>
                  </a:lnTo>
                  <a:lnTo>
                    <a:pt x="26829" y="76676"/>
                  </a:lnTo>
                  <a:close/>
                  <a:moveTo>
                    <a:pt x="21908" y="76993"/>
                  </a:moveTo>
                  <a:lnTo>
                    <a:pt x="22066" y="77152"/>
                  </a:lnTo>
                  <a:lnTo>
                    <a:pt x="21908" y="77311"/>
                  </a:lnTo>
                  <a:lnTo>
                    <a:pt x="21749" y="77152"/>
                  </a:lnTo>
                  <a:lnTo>
                    <a:pt x="21908" y="76993"/>
                  </a:lnTo>
                  <a:close/>
                  <a:moveTo>
                    <a:pt x="77946" y="76517"/>
                  </a:moveTo>
                  <a:lnTo>
                    <a:pt x="77470" y="76993"/>
                  </a:lnTo>
                  <a:lnTo>
                    <a:pt x="77311" y="77311"/>
                  </a:lnTo>
                  <a:lnTo>
                    <a:pt x="78264" y="77311"/>
                  </a:lnTo>
                  <a:lnTo>
                    <a:pt x="77946" y="76517"/>
                  </a:lnTo>
                  <a:close/>
                  <a:moveTo>
                    <a:pt x="79693" y="76517"/>
                  </a:moveTo>
                  <a:lnTo>
                    <a:pt x="79216" y="76835"/>
                  </a:lnTo>
                  <a:lnTo>
                    <a:pt x="78899" y="77311"/>
                  </a:lnTo>
                  <a:lnTo>
                    <a:pt x="80486" y="76993"/>
                  </a:lnTo>
                  <a:lnTo>
                    <a:pt x="80328" y="76676"/>
                  </a:lnTo>
                  <a:lnTo>
                    <a:pt x="80169" y="76517"/>
                  </a:lnTo>
                  <a:close/>
                  <a:moveTo>
                    <a:pt x="28099" y="77470"/>
                  </a:moveTo>
                  <a:lnTo>
                    <a:pt x="28258" y="77787"/>
                  </a:lnTo>
                  <a:lnTo>
                    <a:pt x="27940" y="77787"/>
                  </a:lnTo>
                  <a:lnTo>
                    <a:pt x="27781" y="77470"/>
                  </a:lnTo>
                  <a:close/>
                  <a:moveTo>
                    <a:pt x="15240" y="77628"/>
                  </a:moveTo>
                  <a:lnTo>
                    <a:pt x="15399" y="77787"/>
                  </a:lnTo>
                  <a:lnTo>
                    <a:pt x="15558" y="77946"/>
                  </a:lnTo>
                  <a:lnTo>
                    <a:pt x="15081" y="77946"/>
                  </a:lnTo>
                  <a:lnTo>
                    <a:pt x="14923" y="77787"/>
                  </a:lnTo>
                  <a:lnTo>
                    <a:pt x="14923" y="77628"/>
                  </a:lnTo>
                  <a:close/>
                  <a:moveTo>
                    <a:pt x="59373" y="77311"/>
                  </a:moveTo>
                  <a:lnTo>
                    <a:pt x="59214" y="77946"/>
                  </a:lnTo>
                  <a:lnTo>
                    <a:pt x="59055" y="78104"/>
                  </a:lnTo>
                  <a:lnTo>
                    <a:pt x="58738" y="77946"/>
                  </a:lnTo>
                  <a:lnTo>
                    <a:pt x="58103" y="77787"/>
                  </a:lnTo>
                  <a:lnTo>
                    <a:pt x="58261" y="77628"/>
                  </a:lnTo>
                  <a:lnTo>
                    <a:pt x="58579" y="77470"/>
                  </a:lnTo>
                  <a:lnTo>
                    <a:pt x="59373" y="77311"/>
                  </a:lnTo>
                  <a:close/>
                  <a:moveTo>
                    <a:pt x="74771" y="77152"/>
                  </a:moveTo>
                  <a:lnTo>
                    <a:pt x="74930" y="77311"/>
                  </a:lnTo>
                  <a:lnTo>
                    <a:pt x="74930" y="77628"/>
                  </a:lnTo>
                  <a:lnTo>
                    <a:pt x="74613" y="78104"/>
                  </a:lnTo>
                  <a:lnTo>
                    <a:pt x="74136" y="77311"/>
                  </a:lnTo>
                  <a:lnTo>
                    <a:pt x="74771" y="77152"/>
                  </a:lnTo>
                  <a:close/>
                  <a:moveTo>
                    <a:pt x="25559" y="77946"/>
                  </a:moveTo>
                  <a:lnTo>
                    <a:pt x="25718" y="78104"/>
                  </a:lnTo>
                  <a:lnTo>
                    <a:pt x="25876" y="78422"/>
                  </a:lnTo>
                  <a:lnTo>
                    <a:pt x="25876" y="78422"/>
                  </a:lnTo>
                  <a:lnTo>
                    <a:pt x="25559" y="78104"/>
                  </a:lnTo>
                  <a:lnTo>
                    <a:pt x="25559" y="77946"/>
                  </a:lnTo>
                  <a:close/>
                  <a:moveTo>
                    <a:pt x="20638" y="78422"/>
                  </a:moveTo>
                  <a:lnTo>
                    <a:pt x="21114" y="78739"/>
                  </a:lnTo>
                  <a:lnTo>
                    <a:pt x="21114" y="78898"/>
                  </a:lnTo>
                  <a:lnTo>
                    <a:pt x="20955" y="78898"/>
                  </a:lnTo>
                  <a:lnTo>
                    <a:pt x="20638" y="78581"/>
                  </a:lnTo>
                  <a:lnTo>
                    <a:pt x="20479" y="78422"/>
                  </a:lnTo>
                  <a:close/>
                  <a:moveTo>
                    <a:pt x="22543" y="78739"/>
                  </a:moveTo>
                  <a:lnTo>
                    <a:pt x="22701" y="79057"/>
                  </a:lnTo>
                  <a:lnTo>
                    <a:pt x="22384" y="79057"/>
                  </a:lnTo>
                  <a:lnTo>
                    <a:pt x="22225" y="78739"/>
                  </a:lnTo>
                  <a:close/>
                  <a:moveTo>
                    <a:pt x="27146" y="78581"/>
                  </a:moveTo>
                  <a:lnTo>
                    <a:pt x="27623" y="79216"/>
                  </a:lnTo>
                  <a:lnTo>
                    <a:pt x="27623" y="79216"/>
                  </a:lnTo>
                  <a:lnTo>
                    <a:pt x="26988" y="78898"/>
                  </a:lnTo>
                  <a:lnTo>
                    <a:pt x="26829" y="78739"/>
                  </a:lnTo>
                  <a:lnTo>
                    <a:pt x="27146" y="78581"/>
                  </a:lnTo>
                  <a:close/>
                  <a:moveTo>
                    <a:pt x="24606" y="78104"/>
                  </a:moveTo>
                  <a:lnTo>
                    <a:pt x="26194" y="79533"/>
                  </a:lnTo>
                  <a:lnTo>
                    <a:pt x="26511" y="79374"/>
                  </a:lnTo>
                  <a:lnTo>
                    <a:pt x="26829" y="79533"/>
                  </a:lnTo>
                  <a:lnTo>
                    <a:pt x="26829" y="80009"/>
                  </a:lnTo>
                  <a:lnTo>
                    <a:pt x="26670" y="80168"/>
                  </a:lnTo>
                  <a:lnTo>
                    <a:pt x="26194" y="80168"/>
                  </a:lnTo>
                  <a:lnTo>
                    <a:pt x="26194" y="80009"/>
                  </a:lnTo>
                  <a:lnTo>
                    <a:pt x="26035" y="79692"/>
                  </a:lnTo>
                  <a:lnTo>
                    <a:pt x="26194" y="79533"/>
                  </a:lnTo>
                  <a:lnTo>
                    <a:pt x="25400" y="79374"/>
                  </a:lnTo>
                  <a:lnTo>
                    <a:pt x="24924" y="79216"/>
                  </a:lnTo>
                  <a:lnTo>
                    <a:pt x="24606" y="78739"/>
                  </a:lnTo>
                  <a:lnTo>
                    <a:pt x="24606" y="78104"/>
                  </a:lnTo>
                  <a:close/>
                  <a:moveTo>
                    <a:pt x="68898" y="79851"/>
                  </a:moveTo>
                  <a:lnTo>
                    <a:pt x="67469" y="80803"/>
                  </a:lnTo>
                  <a:lnTo>
                    <a:pt x="67628" y="80327"/>
                  </a:lnTo>
                  <a:lnTo>
                    <a:pt x="67945" y="80009"/>
                  </a:lnTo>
                  <a:lnTo>
                    <a:pt x="68898" y="79851"/>
                  </a:lnTo>
                  <a:close/>
                  <a:moveTo>
                    <a:pt x="26194" y="80486"/>
                  </a:moveTo>
                  <a:lnTo>
                    <a:pt x="26829" y="80803"/>
                  </a:lnTo>
                  <a:lnTo>
                    <a:pt x="27146" y="81279"/>
                  </a:lnTo>
                  <a:lnTo>
                    <a:pt x="26511" y="80803"/>
                  </a:lnTo>
                  <a:lnTo>
                    <a:pt x="26194" y="80644"/>
                  </a:lnTo>
                  <a:lnTo>
                    <a:pt x="26194" y="80486"/>
                  </a:lnTo>
                  <a:close/>
                  <a:moveTo>
                    <a:pt x="20161" y="80803"/>
                  </a:moveTo>
                  <a:lnTo>
                    <a:pt x="20796" y="80962"/>
                  </a:lnTo>
                  <a:lnTo>
                    <a:pt x="20955" y="81438"/>
                  </a:lnTo>
                  <a:lnTo>
                    <a:pt x="20796" y="81438"/>
                  </a:lnTo>
                  <a:lnTo>
                    <a:pt x="20161" y="80803"/>
                  </a:lnTo>
                  <a:close/>
                  <a:moveTo>
                    <a:pt x="71596" y="80644"/>
                  </a:moveTo>
                  <a:lnTo>
                    <a:pt x="70961" y="80962"/>
                  </a:lnTo>
                  <a:lnTo>
                    <a:pt x="70009" y="81438"/>
                  </a:lnTo>
                  <a:lnTo>
                    <a:pt x="70009" y="81597"/>
                  </a:lnTo>
                  <a:lnTo>
                    <a:pt x="70168" y="81597"/>
                  </a:lnTo>
                  <a:lnTo>
                    <a:pt x="70803" y="81279"/>
                  </a:lnTo>
                  <a:lnTo>
                    <a:pt x="71755" y="80803"/>
                  </a:lnTo>
                  <a:lnTo>
                    <a:pt x="71755" y="80644"/>
                  </a:lnTo>
                  <a:close/>
                  <a:moveTo>
                    <a:pt x="20161" y="81121"/>
                  </a:moveTo>
                  <a:lnTo>
                    <a:pt x="20796" y="81597"/>
                  </a:lnTo>
                  <a:lnTo>
                    <a:pt x="20638" y="81756"/>
                  </a:lnTo>
                  <a:lnTo>
                    <a:pt x="20320" y="81597"/>
                  </a:lnTo>
                  <a:lnTo>
                    <a:pt x="20161" y="81279"/>
                  </a:lnTo>
                  <a:lnTo>
                    <a:pt x="20003" y="81279"/>
                  </a:lnTo>
                  <a:lnTo>
                    <a:pt x="20161" y="81121"/>
                  </a:lnTo>
                  <a:close/>
                  <a:moveTo>
                    <a:pt x="26035" y="82073"/>
                  </a:moveTo>
                  <a:lnTo>
                    <a:pt x="26035" y="82232"/>
                  </a:lnTo>
                  <a:lnTo>
                    <a:pt x="26353" y="82232"/>
                  </a:lnTo>
                  <a:lnTo>
                    <a:pt x="26511" y="82391"/>
                  </a:lnTo>
                  <a:lnTo>
                    <a:pt x="26511" y="82232"/>
                  </a:lnTo>
                  <a:lnTo>
                    <a:pt x="26035" y="82073"/>
                  </a:lnTo>
                  <a:close/>
                  <a:moveTo>
                    <a:pt x="64770" y="82391"/>
                  </a:moveTo>
                  <a:lnTo>
                    <a:pt x="64294" y="82549"/>
                  </a:lnTo>
                  <a:lnTo>
                    <a:pt x="63659" y="83026"/>
                  </a:lnTo>
                  <a:lnTo>
                    <a:pt x="64929" y="82708"/>
                  </a:lnTo>
                  <a:lnTo>
                    <a:pt x="64770" y="82391"/>
                  </a:lnTo>
                  <a:close/>
                  <a:moveTo>
                    <a:pt x="25559" y="82708"/>
                  </a:moveTo>
                  <a:lnTo>
                    <a:pt x="25559" y="82867"/>
                  </a:lnTo>
                  <a:lnTo>
                    <a:pt x="25718" y="83026"/>
                  </a:lnTo>
                  <a:lnTo>
                    <a:pt x="25876" y="83184"/>
                  </a:lnTo>
                  <a:lnTo>
                    <a:pt x="26035" y="83026"/>
                  </a:lnTo>
                  <a:lnTo>
                    <a:pt x="26035" y="82867"/>
                  </a:lnTo>
                  <a:lnTo>
                    <a:pt x="25876" y="82708"/>
                  </a:lnTo>
                  <a:close/>
                  <a:moveTo>
                    <a:pt x="25559" y="83343"/>
                  </a:moveTo>
                  <a:lnTo>
                    <a:pt x="26035" y="83661"/>
                  </a:lnTo>
                  <a:lnTo>
                    <a:pt x="26194" y="83502"/>
                  </a:lnTo>
                  <a:lnTo>
                    <a:pt x="25559" y="83343"/>
                  </a:lnTo>
                  <a:close/>
                  <a:moveTo>
                    <a:pt x="23813" y="85724"/>
                  </a:moveTo>
                  <a:lnTo>
                    <a:pt x="23654" y="85883"/>
                  </a:lnTo>
                  <a:lnTo>
                    <a:pt x="23813" y="86042"/>
                  </a:lnTo>
                  <a:lnTo>
                    <a:pt x="23971" y="85883"/>
                  </a:lnTo>
                  <a:lnTo>
                    <a:pt x="23813" y="85724"/>
                  </a:lnTo>
                  <a:close/>
                  <a:moveTo>
                    <a:pt x="56039" y="85407"/>
                  </a:moveTo>
                  <a:lnTo>
                    <a:pt x="56356" y="85566"/>
                  </a:lnTo>
                  <a:lnTo>
                    <a:pt x="55880" y="85883"/>
                  </a:lnTo>
                  <a:lnTo>
                    <a:pt x="55563" y="86042"/>
                  </a:lnTo>
                  <a:lnTo>
                    <a:pt x="55404" y="86042"/>
                  </a:lnTo>
                  <a:lnTo>
                    <a:pt x="55880" y="85566"/>
                  </a:lnTo>
                  <a:lnTo>
                    <a:pt x="56039" y="85407"/>
                  </a:lnTo>
                  <a:close/>
                  <a:moveTo>
                    <a:pt x="23336" y="86042"/>
                  </a:moveTo>
                  <a:lnTo>
                    <a:pt x="23178" y="86359"/>
                  </a:lnTo>
                  <a:lnTo>
                    <a:pt x="23495" y="86518"/>
                  </a:lnTo>
                  <a:lnTo>
                    <a:pt x="23495" y="86201"/>
                  </a:lnTo>
                  <a:lnTo>
                    <a:pt x="23336" y="86042"/>
                  </a:lnTo>
                  <a:close/>
                  <a:moveTo>
                    <a:pt x="51435" y="86201"/>
                  </a:moveTo>
                  <a:lnTo>
                    <a:pt x="51435" y="86359"/>
                  </a:lnTo>
                  <a:lnTo>
                    <a:pt x="50800" y="86677"/>
                  </a:lnTo>
                  <a:lnTo>
                    <a:pt x="50483" y="86836"/>
                  </a:lnTo>
                  <a:lnTo>
                    <a:pt x="50324" y="86836"/>
                  </a:lnTo>
                  <a:lnTo>
                    <a:pt x="50324" y="86677"/>
                  </a:lnTo>
                  <a:lnTo>
                    <a:pt x="50959" y="86359"/>
                  </a:lnTo>
                  <a:lnTo>
                    <a:pt x="51276" y="86201"/>
                  </a:lnTo>
                  <a:close/>
                  <a:moveTo>
                    <a:pt x="47943" y="86677"/>
                  </a:moveTo>
                  <a:lnTo>
                    <a:pt x="47784" y="86836"/>
                  </a:lnTo>
                  <a:lnTo>
                    <a:pt x="47466" y="87153"/>
                  </a:lnTo>
                  <a:lnTo>
                    <a:pt x="46990" y="87312"/>
                  </a:lnTo>
                  <a:lnTo>
                    <a:pt x="46831" y="87312"/>
                  </a:lnTo>
                  <a:lnTo>
                    <a:pt x="47943" y="86677"/>
                  </a:lnTo>
                  <a:close/>
                  <a:moveTo>
                    <a:pt x="49371" y="87153"/>
                  </a:moveTo>
                  <a:lnTo>
                    <a:pt x="49530" y="87312"/>
                  </a:lnTo>
                  <a:lnTo>
                    <a:pt x="50165" y="87788"/>
                  </a:lnTo>
                  <a:lnTo>
                    <a:pt x="49848" y="87947"/>
                  </a:lnTo>
                  <a:lnTo>
                    <a:pt x="49530" y="87788"/>
                  </a:lnTo>
                  <a:lnTo>
                    <a:pt x="49054" y="87312"/>
                  </a:lnTo>
                  <a:lnTo>
                    <a:pt x="49371" y="87153"/>
                  </a:lnTo>
                  <a:close/>
                  <a:moveTo>
                    <a:pt x="48260" y="87788"/>
                  </a:moveTo>
                  <a:lnTo>
                    <a:pt x="48419" y="88106"/>
                  </a:lnTo>
                  <a:lnTo>
                    <a:pt x="48260" y="88264"/>
                  </a:lnTo>
                  <a:lnTo>
                    <a:pt x="47943" y="88582"/>
                  </a:lnTo>
                  <a:lnTo>
                    <a:pt x="47625" y="88741"/>
                  </a:lnTo>
                  <a:lnTo>
                    <a:pt x="47466" y="88741"/>
                  </a:lnTo>
                  <a:lnTo>
                    <a:pt x="47308" y="88423"/>
                  </a:lnTo>
                  <a:lnTo>
                    <a:pt x="47466" y="87947"/>
                  </a:lnTo>
                  <a:lnTo>
                    <a:pt x="47784" y="87788"/>
                  </a:lnTo>
                  <a:close/>
                  <a:moveTo>
                    <a:pt x="21908" y="88423"/>
                  </a:moveTo>
                  <a:lnTo>
                    <a:pt x="22066" y="88741"/>
                  </a:lnTo>
                  <a:lnTo>
                    <a:pt x="22225" y="88899"/>
                  </a:lnTo>
                  <a:lnTo>
                    <a:pt x="22860" y="88899"/>
                  </a:lnTo>
                  <a:lnTo>
                    <a:pt x="22701" y="88741"/>
                  </a:lnTo>
                  <a:lnTo>
                    <a:pt x="22384" y="88582"/>
                  </a:lnTo>
                  <a:lnTo>
                    <a:pt x="21908" y="88423"/>
                  </a:lnTo>
                  <a:close/>
                  <a:moveTo>
                    <a:pt x="20638" y="89534"/>
                  </a:moveTo>
                  <a:lnTo>
                    <a:pt x="20479" y="89693"/>
                  </a:lnTo>
                  <a:lnTo>
                    <a:pt x="20479" y="89852"/>
                  </a:lnTo>
                  <a:lnTo>
                    <a:pt x="21590" y="90169"/>
                  </a:lnTo>
                  <a:lnTo>
                    <a:pt x="21590" y="90169"/>
                  </a:lnTo>
                  <a:lnTo>
                    <a:pt x="21431" y="89852"/>
                  </a:lnTo>
                  <a:lnTo>
                    <a:pt x="20955" y="89534"/>
                  </a:lnTo>
                  <a:close/>
                  <a:moveTo>
                    <a:pt x="20003" y="90328"/>
                  </a:moveTo>
                  <a:lnTo>
                    <a:pt x="20320" y="90804"/>
                  </a:lnTo>
                  <a:lnTo>
                    <a:pt x="20955" y="90804"/>
                  </a:lnTo>
                  <a:lnTo>
                    <a:pt x="20003" y="90328"/>
                  </a:lnTo>
                  <a:close/>
                  <a:moveTo>
                    <a:pt x="20955" y="90328"/>
                  </a:moveTo>
                  <a:lnTo>
                    <a:pt x="20955" y="90487"/>
                  </a:lnTo>
                  <a:lnTo>
                    <a:pt x="21273" y="90804"/>
                  </a:lnTo>
                  <a:lnTo>
                    <a:pt x="21749" y="90646"/>
                  </a:lnTo>
                  <a:lnTo>
                    <a:pt x="21273" y="90328"/>
                  </a:lnTo>
                  <a:close/>
                  <a:moveTo>
                    <a:pt x="19209" y="90804"/>
                  </a:moveTo>
                  <a:lnTo>
                    <a:pt x="19685" y="91281"/>
                  </a:lnTo>
                  <a:lnTo>
                    <a:pt x="19685" y="91281"/>
                  </a:lnTo>
                  <a:lnTo>
                    <a:pt x="18574" y="90804"/>
                  </a:lnTo>
                  <a:close/>
                  <a:moveTo>
                    <a:pt x="10478" y="90804"/>
                  </a:moveTo>
                  <a:lnTo>
                    <a:pt x="11113" y="91281"/>
                  </a:lnTo>
                  <a:lnTo>
                    <a:pt x="10319" y="91122"/>
                  </a:lnTo>
                  <a:lnTo>
                    <a:pt x="10160" y="90963"/>
                  </a:lnTo>
                  <a:lnTo>
                    <a:pt x="10478" y="90804"/>
                  </a:lnTo>
                  <a:close/>
                  <a:moveTo>
                    <a:pt x="40799" y="91122"/>
                  </a:moveTo>
                  <a:lnTo>
                    <a:pt x="40799" y="91281"/>
                  </a:lnTo>
                  <a:lnTo>
                    <a:pt x="40799" y="91439"/>
                  </a:lnTo>
                  <a:lnTo>
                    <a:pt x="40323" y="91598"/>
                  </a:lnTo>
                  <a:lnTo>
                    <a:pt x="40005" y="91757"/>
                  </a:lnTo>
                  <a:lnTo>
                    <a:pt x="39846" y="91757"/>
                  </a:lnTo>
                  <a:lnTo>
                    <a:pt x="39846" y="91598"/>
                  </a:lnTo>
                  <a:lnTo>
                    <a:pt x="40799" y="91122"/>
                  </a:lnTo>
                  <a:close/>
                  <a:moveTo>
                    <a:pt x="18098" y="92233"/>
                  </a:moveTo>
                  <a:lnTo>
                    <a:pt x="18098" y="92868"/>
                  </a:lnTo>
                  <a:lnTo>
                    <a:pt x="17621" y="92551"/>
                  </a:lnTo>
                  <a:lnTo>
                    <a:pt x="17621" y="92392"/>
                  </a:lnTo>
                  <a:lnTo>
                    <a:pt x="18098" y="92233"/>
                  </a:lnTo>
                  <a:close/>
                  <a:moveTo>
                    <a:pt x="34290" y="92233"/>
                  </a:moveTo>
                  <a:lnTo>
                    <a:pt x="33814" y="92551"/>
                  </a:lnTo>
                  <a:lnTo>
                    <a:pt x="33655" y="92868"/>
                  </a:lnTo>
                  <a:lnTo>
                    <a:pt x="33338" y="92709"/>
                  </a:lnTo>
                  <a:lnTo>
                    <a:pt x="33814" y="92392"/>
                  </a:lnTo>
                  <a:lnTo>
                    <a:pt x="34131" y="92233"/>
                  </a:lnTo>
                  <a:close/>
                  <a:moveTo>
                    <a:pt x="33655" y="93979"/>
                  </a:moveTo>
                  <a:lnTo>
                    <a:pt x="33655" y="94138"/>
                  </a:lnTo>
                  <a:lnTo>
                    <a:pt x="33496" y="94138"/>
                  </a:lnTo>
                  <a:lnTo>
                    <a:pt x="33020" y="94456"/>
                  </a:lnTo>
                  <a:lnTo>
                    <a:pt x="32544" y="94614"/>
                  </a:lnTo>
                  <a:lnTo>
                    <a:pt x="32385" y="94456"/>
                  </a:lnTo>
                  <a:lnTo>
                    <a:pt x="33655" y="93979"/>
                  </a:lnTo>
                  <a:close/>
                  <a:moveTo>
                    <a:pt x="32703" y="94932"/>
                  </a:moveTo>
                  <a:lnTo>
                    <a:pt x="33179" y="95091"/>
                  </a:lnTo>
                  <a:lnTo>
                    <a:pt x="31274" y="95726"/>
                  </a:lnTo>
                  <a:lnTo>
                    <a:pt x="31909" y="95249"/>
                  </a:lnTo>
                  <a:lnTo>
                    <a:pt x="32226" y="94932"/>
                  </a:lnTo>
                  <a:close/>
                  <a:moveTo>
                    <a:pt x="35084" y="95091"/>
                  </a:moveTo>
                  <a:lnTo>
                    <a:pt x="35401" y="95249"/>
                  </a:lnTo>
                  <a:lnTo>
                    <a:pt x="35719" y="95567"/>
                  </a:lnTo>
                  <a:lnTo>
                    <a:pt x="34449" y="95884"/>
                  </a:lnTo>
                  <a:lnTo>
                    <a:pt x="33973" y="96043"/>
                  </a:lnTo>
                  <a:lnTo>
                    <a:pt x="33020" y="96043"/>
                  </a:lnTo>
                  <a:lnTo>
                    <a:pt x="33496" y="95567"/>
                  </a:lnTo>
                  <a:lnTo>
                    <a:pt x="34290" y="95249"/>
                  </a:lnTo>
                  <a:lnTo>
                    <a:pt x="35084" y="95091"/>
                  </a:lnTo>
                  <a:close/>
                  <a:moveTo>
                    <a:pt x="14129" y="96043"/>
                  </a:moveTo>
                  <a:lnTo>
                    <a:pt x="13970" y="96202"/>
                  </a:lnTo>
                  <a:lnTo>
                    <a:pt x="13970" y="96043"/>
                  </a:lnTo>
                  <a:close/>
                  <a:moveTo>
                    <a:pt x="56833" y="95408"/>
                  </a:moveTo>
                  <a:lnTo>
                    <a:pt x="56991" y="95567"/>
                  </a:lnTo>
                  <a:lnTo>
                    <a:pt x="57309" y="95884"/>
                  </a:lnTo>
                  <a:lnTo>
                    <a:pt x="56674" y="96202"/>
                  </a:lnTo>
                  <a:lnTo>
                    <a:pt x="56833" y="95408"/>
                  </a:lnTo>
                  <a:close/>
                  <a:moveTo>
                    <a:pt x="32544" y="95567"/>
                  </a:moveTo>
                  <a:lnTo>
                    <a:pt x="32703" y="96043"/>
                  </a:lnTo>
                  <a:lnTo>
                    <a:pt x="32703" y="96202"/>
                  </a:lnTo>
                  <a:lnTo>
                    <a:pt x="32226" y="96361"/>
                  </a:lnTo>
                  <a:lnTo>
                    <a:pt x="32226" y="96202"/>
                  </a:lnTo>
                  <a:lnTo>
                    <a:pt x="32385" y="95884"/>
                  </a:lnTo>
                  <a:lnTo>
                    <a:pt x="32544" y="95567"/>
                  </a:lnTo>
                  <a:close/>
                  <a:moveTo>
                    <a:pt x="49371" y="95408"/>
                  </a:moveTo>
                  <a:lnTo>
                    <a:pt x="49689" y="95567"/>
                  </a:lnTo>
                  <a:lnTo>
                    <a:pt x="49689" y="95726"/>
                  </a:lnTo>
                  <a:lnTo>
                    <a:pt x="49530" y="96361"/>
                  </a:lnTo>
                  <a:lnTo>
                    <a:pt x="49371" y="95408"/>
                  </a:lnTo>
                  <a:close/>
                  <a:moveTo>
                    <a:pt x="64770" y="95726"/>
                  </a:moveTo>
                  <a:lnTo>
                    <a:pt x="64929" y="96361"/>
                  </a:lnTo>
                  <a:lnTo>
                    <a:pt x="64770" y="96519"/>
                  </a:lnTo>
                  <a:lnTo>
                    <a:pt x="64453" y="96519"/>
                  </a:lnTo>
                  <a:lnTo>
                    <a:pt x="64770" y="95726"/>
                  </a:lnTo>
                  <a:close/>
                  <a:moveTo>
                    <a:pt x="12541" y="96361"/>
                  </a:moveTo>
                  <a:lnTo>
                    <a:pt x="12700" y="96519"/>
                  </a:lnTo>
                  <a:lnTo>
                    <a:pt x="12541" y="96678"/>
                  </a:lnTo>
                  <a:lnTo>
                    <a:pt x="12383" y="96678"/>
                  </a:lnTo>
                  <a:lnTo>
                    <a:pt x="12383" y="96519"/>
                  </a:lnTo>
                  <a:lnTo>
                    <a:pt x="12541" y="96361"/>
                  </a:lnTo>
                  <a:close/>
                  <a:moveTo>
                    <a:pt x="30163" y="96996"/>
                  </a:moveTo>
                  <a:lnTo>
                    <a:pt x="30321" y="97154"/>
                  </a:lnTo>
                  <a:lnTo>
                    <a:pt x="30163" y="97154"/>
                  </a:lnTo>
                  <a:lnTo>
                    <a:pt x="30163" y="96996"/>
                  </a:lnTo>
                  <a:close/>
                  <a:moveTo>
                    <a:pt x="33655" y="96202"/>
                  </a:moveTo>
                  <a:lnTo>
                    <a:pt x="33655" y="96837"/>
                  </a:lnTo>
                  <a:lnTo>
                    <a:pt x="33496" y="97154"/>
                  </a:lnTo>
                  <a:lnTo>
                    <a:pt x="33338" y="96996"/>
                  </a:lnTo>
                  <a:lnTo>
                    <a:pt x="33655" y="96202"/>
                  </a:lnTo>
                  <a:close/>
                  <a:moveTo>
                    <a:pt x="57944" y="96519"/>
                  </a:moveTo>
                  <a:lnTo>
                    <a:pt x="57626" y="97313"/>
                  </a:lnTo>
                  <a:lnTo>
                    <a:pt x="57468" y="96996"/>
                  </a:lnTo>
                  <a:lnTo>
                    <a:pt x="57309" y="96678"/>
                  </a:lnTo>
                  <a:lnTo>
                    <a:pt x="57468" y="96519"/>
                  </a:lnTo>
                  <a:close/>
                  <a:moveTo>
                    <a:pt x="88106" y="97313"/>
                  </a:moveTo>
                  <a:lnTo>
                    <a:pt x="87948" y="97631"/>
                  </a:lnTo>
                  <a:lnTo>
                    <a:pt x="88106" y="98107"/>
                  </a:lnTo>
                  <a:lnTo>
                    <a:pt x="88265" y="97948"/>
                  </a:lnTo>
                  <a:lnTo>
                    <a:pt x="88265" y="97789"/>
                  </a:lnTo>
                  <a:lnTo>
                    <a:pt x="88265" y="97313"/>
                  </a:lnTo>
                  <a:close/>
                  <a:moveTo>
                    <a:pt x="68104" y="97789"/>
                  </a:moveTo>
                  <a:lnTo>
                    <a:pt x="68421" y="97948"/>
                  </a:lnTo>
                  <a:lnTo>
                    <a:pt x="68263" y="98266"/>
                  </a:lnTo>
                  <a:lnTo>
                    <a:pt x="68104" y="97948"/>
                  </a:lnTo>
                  <a:lnTo>
                    <a:pt x="68104" y="97789"/>
                  </a:lnTo>
                  <a:close/>
                  <a:moveTo>
                    <a:pt x="54928" y="98266"/>
                  </a:moveTo>
                  <a:lnTo>
                    <a:pt x="54928" y="98583"/>
                  </a:lnTo>
                  <a:lnTo>
                    <a:pt x="54769" y="98742"/>
                  </a:lnTo>
                  <a:lnTo>
                    <a:pt x="54769" y="98424"/>
                  </a:lnTo>
                  <a:lnTo>
                    <a:pt x="54769" y="98266"/>
                  </a:lnTo>
                  <a:close/>
                  <a:moveTo>
                    <a:pt x="44291" y="98742"/>
                  </a:moveTo>
                  <a:lnTo>
                    <a:pt x="44291" y="99059"/>
                  </a:lnTo>
                  <a:lnTo>
                    <a:pt x="44133" y="99218"/>
                  </a:lnTo>
                  <a:lnTo>
                    <a:pt x="43815" y="99059"/>
                  </a:lnTo>
                  <a:lnTo>
                    <a:pt x="43974" y="98742"/>
                  </a:lnTo>
                  <a:close/>
                  <a:moveTo>
                    <a:pt x="90646" y="100171"/>
                  </a:moveTo>
                  <a:lnTo>
                    <a:pt x="90964" y="100329"/>
                  </a:lnTo>
                  <a:lnTo>
                    <a:pt x="90964" y="100488"/>
                  </a:lnTo>
                  <a:lnTo>
                    <a:pt x="90646" y="100488"/>
                  </a:lnTo>
                  <a:lnTo>
                    <a:pt x="90646" y="100171"/>
                  </a:lnTo>
                  <a:close/>
                  <a:moveTo>
                    <a:pt x="90646" y="101123"/>
                  </a:moveTo>
                  <a:lnTo>
                    <a:pt x="91123" y="101758"/>
                  </a:lnTo>
                  <a:lnTo>
                    <a:pt x="90646" y="101758"/>
                  </a:lnTo>
                  <a:lnTo>
                    <a:pt x="90488" y="101599"/>
                  </a:lnTo>
                  <a:lnTo>
                    <a:pt x="90488" y="101441"/>
                  </a:lnTo>
                  <a:lnTo>
                    <a:pt x="90646" y="101123"/>
                  </a:lnTo>
                  <a:close/>
                  <a:moveTo>
                    <a:pt x="79851" y="102711"/>
                  </a:moveTo>
                  <a:lnTo>
                    <a:pt x="79851" y="103028"/>
                  </a:lnTo>
                  <a:lnTo>
                    <a:pt x="79693" y="103028"/>
                  </a:lnTo>
                  <a:lnTo>
                    <a:pt x="79375" y="103346"/>
                  </a:lnTo>
                  <a:lnTo>
                    <a:pt x="79375" y="103187"/>
                  </a:lnTo>
                  <a:lnTo>
                    <a:pt x="79534" y="103028"/>
                  </a:lnTo>
                  <a:lnTo>
                    <a:pt x="79851" y="102711"/>
                  </a:lnTo>
                  <a:close/>
                  <a:moveTo>
                    <a:pt x="49371" y="102552"/>
                  </a:moveTo>
                  <a:lnTo>
                    <a:pt x="49530" y="102869"/>
                  </a:lnTo>
                  <a:lnTo>
                    <a:pt x="49530" y="103187"/>
                  </a:lnTo>
                  <a:lnTo>
                    <a:pt x="49371" y="103504"/>
                  </a:lnTo>
                  <a:lnTo>
                    <a:pt x="49213" y="103504"/>
                  </a:lnTo>
                  <a:lnTo>
                    <a:pt x="49213" y="103346"/>
                  </a:lnTo>
                  <a:lnTo>
                    <a:pt x="49371" y="102552"/>
                  </a:lnTo>
                  <a:close/>
                  <a:moveTo>
                    <a:pt x="70803" y="102869"/>
                  </a:moveTo>
                  <a:lnTo>
                    <a:pt x="70644" y="103504"/>
                  </a:lnTo>
                  <a:lnTo>
                    <a:pt x="70485" y="103346"/>
                  </a:lnTo>
                  <a:lnTo>
                    <a:pt x="70485" y="103028"/>
                  </a:lnTo>
                  <a:lnTo>
                    <a:pt x="70644" y="102869"/>
                  </a:lnTo>
                  <a:close/>
                  <a:moveTo>
                    <a:pt x="27623" y="102552"/>
                  </a:moveTo>
                  <a:lnTo>
                    <a:pt x="27781" y="102711"/>
                  </a:lnTo>
                  <a:lnTo>
                    <a:pt x="27781" y="103663"/>
                  </a:lnTo>
                  <a:lnTo>
                    <a:pt x="27464" y="102869"/>
                  </a:lnTo>
                  <a:lnTo>
                    <a:pt x="27464" y="102552"/>
                  </a:lnTo>
                  <a:close/>
                  <a:moveTo>
                    <a:pt x="71279" y="103187"/>
                  </a:moveTo>
                  <a:lnTo>
                    <a:pt x="71438" y="103822"/>
                  </a:lnTo>
                  <a:lnTo>
                    <a:pt x="71279" y="103981"/>
                  </a:lnTo>
                  <a:lnTo>
                    <a:pt x="71120" y="103981"/>
                  </a:lnTo>
                  <a:lnTo>
                    <a:pt x="71120" y="103822"/>
                  </a:lnTo>
                  <a:lnTo>
                    <a:pt x="71120" y="103346"/>
                  </a:lnTo>
                  <a:lnTo>
                    <a:pt x="71279" y="103187"/>
                  </a:lnTo>
                  <a:close/>
                  <a:moveTo>
                    <a:pt x="102870" y="103504"/>
                  </a:moveTo>
                  <a:lnTo>
                    <a:pt x="103029" y="103663"/>
                  </a:lnTo>
                  <a:lnTo>
                    <a:pt x="103188" y="103663"/>
                  </a:lnTo>
                  <a:lnTo>
                    <a:pt x="103188" y="104139"/>
                  </a:lnTo>
                  <a:lnTo>
                    <a:pt x="103029" y="104139"/>
                  </a:lnTo>
                  <a:lnTo>
                    <a:pt x="103029" y="103981"/>
                  </a:lnTo>
                  <a:lnTo>
                    <a:pt x="102870" y="103504"/>
                  </a:lnTo>
                  <a:close/>
                  <a:moveTo>
                    <a:pt x="63500" y="103822"/>
                  </a:moveTo>
                  <a:lnTo>
                    <a:pt x="63500" y="104139"/>
                  </a:lnTo>
                  <a:lnTo>
                    <a:pt x="63341" y="104298"/>
                  </a:lnTo>
                  <a:lnTo>
                    <a:pt x="63183" y="104457"/>
                  </a:lnTo>
                  <a:lnTo>
                    <a:pt x="63183" y="104139"/>
                  </a:lnTo>
                  <a:lnTo>
                    <a:pt x="63500" y="103822"/>
                  </a:lnTo>
                  <a:close/>
                  <a:moveTo>
                    <a:pt x="49371" y="104457"/>
                  </a:moveTo>
                  <a:lnTo>
                    <a:pt x="49530" y="104616"/>
                  </a:lnTo>
                  <a:lnTo>
                    <a:pt x="49054" y="104616"/>
                  </a:lnTo>
                  <a:lnTo>
                    <a:pt x="49054" y="104457"/>
                  </a:lnTo>
                  <a:close/>
                  <a:moveTo>
                    <a:pt x="68580" y="103346"/>
                  </a:moveTo>
                  <a:lnTo>
                    <a:pt x="67786" y="104616"/>
                  </a:lnTo>
                  <a:lnTo>
                    <a:pt x="67786" y="103504"/>
                  </a:lnTo>
                  <a:lnTo>
                    <a:pt x="68104" y="103346"/>
                  </a:lnTo>
                  <a:close/>
                  <a:moveTo>
                    <a:pt x="953" y="104774"/>
                  </a:moveTo>
                  <a:lnTo>
                    <a:pt x="1111" y="104933"/>
                  </a:lnTo>
                  <a:lnTo>
                    <a:pt x="794" y="104933"/>
                  </a:lnTo>
                  <a:lnTo>
                    <a:pt x="794" y="104774"/>
                  </a:lnTo>
                  <a:close/>
                  <a:moveTo>
                    <a:pt x="46990" y="104139"/>
                  </a:moveTo>
                  <a:lnTo>
                    <a:pt x="47149" y="104298"/>
                  </a:lnTo>
                  <a:lnTo>
                    <a:pt x="46990" y="104933"/>
                  </a:lnTo>
                  <a:lnTo>
                    <a:pt x="46831" y="104616"/>
                  </a:lnTo>
                  <a:lnTo>
                    <a:pt x="46831" y="104298"/>
                  </a:lnTo>
                  <a:lnTo>
                    <a:pt x="46990" y="104139"/>
                  </a:lnTo>
                  <a:close/>
                  <a:moveTo>
                    <a:pt x="64611" y="103028"/>
                  </a:moveTo>
                  <a:lnTo>
                    <a:pt x="64929" y="104774"/>
                  </a:lnTo>
                  <a:lnTo>
                    <a:pt x="64453" y="105251"/>
                  </a:lnTo>
                  <a:lnTo>
                    <a:pt x="63976" y="105251"/>
                  </a:lnTo>
                  <a:lnTo>
                    <a:pt x="63976" y="104933"/>
                  </a:lnTo>
                  <a:lnTo>
                    <a:pt x="64294" y="103981"/>
                  </a:lnTo>
                  <a:lnTo>
                    <a:pt x="64611" y="103028"/>
                  </a:lnTo>
                  <a:close/>
                  <a:moveTo>
                    <a:pt x="76200" y="104774"/>
                  </a:moveTo>
                  <a:lnTo>
                    <a:pt x="76200" y="104933"/>
                  </a:lnTo>
                  <a:lnTo>
                    <a:pt x="76041" y="105409"/>
                  </a:lnTo>
                  <a:lnTo>
                    <a:pt x="75883" y="105092"/>
                  </a:lnTo>
                  <a:lnTo>
                    <a:pt x="75883" y="104774"/>
                  </a:lnTo>
                  <a:close/>
                  <a:moveTo>
                    <a:pt x="59373" y="105092"/>
                  </a:moveTo>
                  <a:lnTo>
                    <a:pt x="59373" y="105251"/>
                  </a:lnTo>
                  <a:lnTo>
                    <a:pt x="59214" y="105568"/>
                  </a:lnTo>
                  <a:lnTo>
                    <a:pt x="59214" y="105409"/>
                  </a:lnTo>
                  <a:lnTo>
                    <a:pt x="59214" y="105251"/>
                  </a:lnTo>
                  <a:lnTo>
                    <a:pt x="59373" y="105092"/>
                  </a:lnTo>
                  <a:close/>
                  <a:moveTo>
                    <a:pt x="60643" y="103822"/>
                  </a:moveTo>
                  <a:lnTo>
                    <a:pt x="60801" y="103981"/>
                  </a:lnTo>
                  <a:lnTo>
                    <a:pt x="60960" y="104139"/>
                  </a:lnTo>
                  <a:lnTo>
                    <a:pt x="61119" y="104774"/>
                  </a:lnTo>
                  <a:lnTo>
                    <a:pt x="61119" y="104774"/>
                  </a:lnTo>
                  <a:lnTo>
                    <a:pt x="60960" y="104616"/>
                  </a:lnTo>
                  <a:lnTo>
                    <a:pt x="60801" y="104616"/>
                  </a:lnTo>
                  <a:lnTo>
                    <a:pt x="60643" y="104933"/>
                  </a:lnTo>
                  <a:lnTo>
                    <a:pt x="60484" y="105568"/>
                  </a:lnTo>
                  <a:lnTo>
                    <a:pt x="60484" y="105727"/>
                  </a:lnTo>
                  <a:lnTo>
                    <a:pt x="60325" y="105727"/>
                  </a:lnTo>
                  <a:lnTo>
                    <a:pt x="60325" y="104774"/>
                  </a:lnTo>
                  <a:lnTo>
                    <a:pt x="60484" y="104139"/>
                  </a:lnTo>
                  <a:lnTo>
                    <a:pt x="60643" y="103822"/>
                  </a:lnTo>
                  <a:close/>
                  <a:moveTo>
                    <a:pt x="104775" y="104933"/>
                  </a:moveTo>
                  <a:lnTo>
                    <a:pt x="105410" y="105727"/>
                  </a:lnTo>
                  <a:lnTo>
                    <a:pt x="104775" y="105727"/>
                  </a:lnTo>
                  <a:lnTo>
                    <a:pt x="104775" y="105409"/>
                  </a:lnTo>
                  <a:lnTo>
                    <a:pt x="104775" y="104933"/>
                  </a:lnTo>
                  <a:close/>
                  <a:moveTo>
                    <a:pt x="43974" y="105409"/>
                  </a:moveTo>
                  <a:lnTo>
                    <a:pt x="43974" y="106044"/>
                  </a:lnTo>
                  <a:lnTo>
                    <a:pt x="43974" y="106203"/>
                  </a:lnTo>
                  <a:lnTo>
                    <a:pt x="43815" y="106203"/>
                  </a:lnTo>
                  <a:lnTo>
                    <a:pt x="43815" y="105727"/>
                  </a:lnTo>
                  <a:lnTo>
                    <a:pt x="43815" y="105409"/>
                  </a:lnTo>
                  <a:close/>
                  <a:moveTo>
                    <a:pt x="44291" y="105092"/>
                  </a:moveTo>
                  <a:lnTo>
                    <a:pt x="44609" y="105886"/>
                  </a:lnTo>
                  <a:lnTo>
                    <a:pt x="44291" y="106203"/>
                  </a:lnTo>
                  <a:lnTo>
                    <a:pt x="44291" y="105092"/>
                  </a:lnTo>
                  <a:close/>
                  <a:moveTo>
                    <a:pt x="47784" y="105886"/>
                  </a:moveTo>
                  <a:lnTo>
                    <a:pt x="48101" y="106044"/>
                  </a:lnTo>
                  <a:lnTo>
                    <a:pt x="47943" y="106362"/>
                  </a:lnTo>
                  <a:lnTo>
                    <a:pt x="47625" y="106203"/>
                  </a:lnTo>
                  <a:lnTo>
                    <a:pt x="47784" y="105886"/>
                  </a:lnTo>
                  <a:close/>
                  <a:moveTo>
                    <a:pt x="99219" y="106203"/>
                  </a:moveTo>
                  <a:lnTo>
                    <a:pt x="99378" y="106362"/>
                  </a:lnTo>
                  <a:lnTo>
                    <a:pt x="99378" y="106521"/>
                  </a:lnTo>
                  <a:lnTo>
                    <a:pt x="99060" y="106521"/>
                  </a:lnTo>
                  <a:lnTo>
                    <a:pt x="99060" y="106362"/>
                  </a:lnTo>
                  <a:lnTo>
                    <a:pt x="99219" y="106203"/>
                  </a:lnTo>
                  <a:close/>
                  <a:moveTo>
                    <a:pt x="108426" y="106362"/>
                  </a:moveTo>
                  <a:lnTo>
                    <a:pt x="108268" y="106521"/>
                  </a:lnTo>
                  <a:lnTo>
                    <a:pt x="108585" y="106521"/>
                  </a:lnTo>
                  <a:lnTo>
                    <a:pt x="108426" y="106362"/>
                  </a:lnTo>
                  <a:close/>
                  <a:moveTo>
                    <a:pt x="72866" y="106997"/>
                  </a:moveTo>
                  <a:lnTo>
                    <a:pt x="72866" y="107156"/>
                  </a:lnTo>
                  <a:lnTo>
                    <a:pt x="72390" y="107314"/>
                  </a:lnTo>
                  <a:lnTo>
                    <a:pt x="72390" y="107156"/>
                  </a:lnTo>
                  <a:lnTo>
                    <a:pt x="72390" y="106997"/>
                  </a:lnTo>
                  <a:close/>
                  <a:moveTo>
                    <a:pt x="108268" y="107156"/>
                  </a:moveTo>
                  <a:lnTo>
                    <a:pt x="108268" y="107314"/>
                  </a:lnTo>
                  <a:lnTo>
                    <a:pt x="108426" y="107314"/>
                  </a:lnTo>
                  <a:lnTo>
                    <a:pt x="108268" y="107156"/>
                  </a:lnTo>
                  <a:close/>
                  <a:moveTo>
                    <a:pt x="76518" y="106997"/>
                  </a:moveTo>
                  <a:lnTo>
                    <a:pt x="76200" y="107632"/>
                  </a:lnTo>
                  <a:lnTo>
                    <a:pt x="76041" y="106997"/>
                  </a:lnTo>
                  <a:close/>
                  <a:moveTo>
                    <a:pt x="51753" y="106997"/>
                  </a:moveTo>
                  <a:lnTo>
                    <a:pt x="52864" y="107156"/>
                  </a:lnTo>
                  <a:lnTo>
                    <a:pt x="52546" y="107632"/>
                  </a:lnTo>
                  <a:lnTo>
                    <a:pt x="52229" y="107791"/>
                  </a:lnTo>
                  <a:lnTo>
                    <a:pt x="51911" y="107632"/>
                  </a:lnTo>
                  <a:lnTo>
                    <a:pt x="51753" y="106997"/>
                  </a:lnTo>
                  <a:close/>
                  <a:moveTo>
                    <a:pt x="63024" y="106997"/>
                  </a:moveTo>
                  <a:lnTo>
                    <a:pt x="63183" y="107156"/>
                  </a:lnTo>
                  <a:lnTo>
                    <a:pt x="63024" y="107314"/>
                  </a:lnTo>
                  <a:lnTo>
                    <a:pt x="62865" y="107791"/>
                  </a:lnTo>
                  <a:lnTo>
                    <a:pt x="62706" y="107632"/>
                  </a:lnTo>
                  <a:lnTo>
                    <a:pt x="62865" y="107314"/>
                  </a:lnTo>
                  <a:lnTo>
                    <a:pt x="63024" y="106997"/>
                  </a:lnTo>
                  <a:close/>
                  <a:moveTo>
                    <a:pt x="80328" y="107156"/>
                  </a:moveTo>
                  <a:lnTo>
                    <a:pt x="80645" y="107632"/>
                  </a:lnTo>
                  <a:lnTo>
                    <a:pt x="80486" y="107791"/>
                  </a:lnTo>
                  <a:lnTo>
                    <a:pt x="80328" y="107791"/>
                  </a:lnTo>
                  <a:lnTo>
                    <a:pt x="80328" y="107473"/>
                  </a:lnTo>
                  <a:lnTo>
                    <a:pt x="80328" y="107156"/>
                  </a:lnTo>
                  <a:close/>
                  <a:moveTo>
                    <a:pt x="105410" y="107314"/>
                  </a:moveTo>
                  <a:lnTo>
                    <a:pt x="105728" y="107632"/>
                  </a:lnTo>
                  <a:lnTo>
                    <a:pt x="105886" y="107791"/>
                  </a:lnTo>
                  <a:lnTo>
                    <a:pt x="105093" y="107632"/>
                  </a:lnTo>
                  <a:lnTo>
                    <a:pt x="105093" y="107473"/>
                  </a:lnTo>
                  <a:lnTo>
                    <a:pt x="105093" y="107314"/>
                  </a:lnTo>
                  <a:close/>
                  <a:moveTo>
                    <a:pt x="18574" y="107314"/>
                  </a:moveTo>
                  <a:lnTo>
                    <a:pt x="18574" y="107473"/>
                  </a:lnTo>
                  <a:lnTo>
                    <a:pt x="18415" y="107949"/>
                  </a:lnTo>
                  <a:lnTo>
                    <a:pt x="18256" y="107632"/>
                  </a:lnTo>
                  <a:lnTo>
                    <a:pt x="18415" y="107473"/>
                  </a:lnTo>
                  <a:lnTo>
                    <a:pt x="18574" y="107314"/>
                  </a:lnTo>
                  <a:close/>
                  <a:moveTo>
                    <a:pt x="107791" y="107791"/>
                  </a:moveTo>
                  <a:lnTo>
                    <a:pt x="107950" y="108108"/>
                  </a:lnTo>
                  <a:lnTo>
                    <a:pt x="107950" y="107949"/>
                  </a:lnTo>
                  <a:lnTo>
                    <a:pt x="107950" y="107791"/>
                  </a:lnTo>
                  <a:close/>
                  <a:moveTo>
                    <a:pt x="78105" y="107314"/>
                  </a:moveTo>
                  <a:lnTo>
                    <a:pt x="78105" y="107473"/>
                  </a:lnTo>
                  <a:lnTo>
                    <a:pt x="78264" y="108108"/>
                  </a:lnTo>
                  <a:lnTo>
                    <a:pt x="78105" y="108267"/>
                  </a:lnTo>
                  <a:lnTo>
                    <a:pt x="77946" y="108108"/>
                  </a:lnTo>
                  <a:lnTo>
                    <a:pt x="77946" y="107314"/>
                  </a:lnTo>
                  <a:close/>
                  <a:moveTo>
                    <a:pt x="104934" y="107949"/>
                  </a:moveTo>
                  <a:lnTo>
                    <a:pt x="105251" y="108108"/>
                  </a:lnTo>
                  <a:lnTo>
                    <a:pt x="105251" y="108267"/>
                  </a:lnTo>
                  <a:lnTo>
                    <a:pt x="104934" y="108108"/>
                  </a:lnTo>
                  <a:lnTo>
                    <a:pt x="104934" y="107949"/>
                  </a:lnTo>
                  <a:close/>
                  <a:moveTo>
                    <a:pt x="106045" y="108108"/>
                  </a:moveTo>
                  <a:lnTo>
                    <a:pt x="105728" y="108267"/>
                  </a:lnTo>
                  <a:lnTo>
                    <a:pt x="105728" y="108108"/>
                  </a:lnTo>
                  <a:close/>
                  <a:moveTo>
                    <a:pt x="23654" y="108108"/>
                  </a:moveTo>
                  <a:lnTo>
                    <a:pt x="23654" y="108267"/>
                  </a:lnTo>
                  <a:lnTo>
                    <a:pt x="23654" y="108426"/>
                  </a:lnTo>
                  <a:lnTo>
                    <a:pt x="23336" y="108426"/>
                  </a:lnTo>
                  <a:lnTo>
                    <a:pt x="23336" y="108267"/>
                  </a:lnTo>
                  <a:lnTo>
                    <a:pt x="23654" y="108108"/>
                  </a:lnTo>
                  <a:close/>
                  <a:moveTo>
                    <a:pt x="13018" y="108267"/>
                  </a:moveTo>
                  <a:lnTo>
                    <a:pt x="13018" y="108426"/>
                  </a:lnTo>
                  <a:lnTo>
                    <a:pt x="13018" y="108584"/>
                  </a:lnTo>
                  <a:lnTo>
                    <a:pt x="12859" y="108743"/>
                  </a:lnTo>
                  <a:lnTo>
                    <a:pt x="12700" y="108584"/>
                  </a:lnTo>
                  <a:lnTo>
                    <a:pt x="13018" y="108267"/>
                  </a:lnTo>
                  <a:close/>
                  <a:moveTo>
                    <a:pt x="6350" y="108426"/>
                  </a:moveTo>
                  <a:lnTo>
                    <a:pt x="6509" y="108584"/>
                  </a:lnTo>
                  <a:lnTo>
                    <a:pt x="6668" y="108743"/>
                  </a:lnTo>
                  <a:lnTo>
                    <a:pt x="6668" y="108902"/>
                  </a:lnTo>
                  <a:lnTo>
                    <a:pt x="6509" y="108902"/>
                  </a:lnTo>
                  <a:lnTo>
                    <a:pt x="6191" y="108743"/>
                  </a:lnTo>
                  <a:lnTo>
                    <a:pt x="6033" y="108584"/>
                  </a:lnTo>
                  <a:lnTo>
                    <a:pt x="6350" y="108426"/>
                  </a:lnTo>
                  <a:close/>
                  <a:moveTo>
                    <a:pt x="50800" y="108267"/>
                  </a:moveTo>
                  <a:lnTo>
                    <a:pt x="50800" y="108426"/>
                  </a:lnTo>
                  <a:lnTo>
                    <a:pt x="50483" y="108902"/>
                  </a:lnTo>
                  <a:lnTo>
                    <a:pt x="50641" y="108426"/>
                  </a:lnTo>
                  <a:lnTo>
                    <a:pt x="50800" y="108267"/>
                  </a:lnTo>
                  <a:close/>
                  <a:moveTo>
                    <a:pt x="52705" y="108426"/>
                  </a:moveTo>
                  <a:lnTo>
                    <a:pt x="53023" y="108743"/>
                  </a:lnTo>
                  <a:lnTo>
                    <a:pt x="52864" y="108902"/>
                  </a:lnTo>
                  <a:lnTo>
                    <a:pt x="52705" y="108902"/>
                  </a:lnTo>
                  <a:lnTo>
                    <a:pt x="52705" y="108743"/>
                  </a:lnTo>
                  <a:lnTo>
                    <a:pt x="52705" y="108426"/>
                  </a:lnTo>
                  <a:close/>
                  <a:moveTo>
                    <a:pt x="84138" y="108426"/>
                  </a:moveTo>
                  <a:lnTo>
                    <a:pt x="84455" y="108584"/>
                  </a:lnTo>
                  <a:lnTo>
                    <a:pt x="83979" y="108902"/>
                  </a:lnTo>
                  <a:lnTo>
                    <a:pt x="84138" y="108426"/>
                  </a:lnTo>
                  <a:close/>
                  <a:moveTo>
                    <a:pt x="88900" y="107949"/>
                  </a:moveTo>
                  <a:lnTo>
                    <a:pt x="89059" y="108108"/>
                  </a:lnTo>
                  <a:lnTo>
                    <a:pt x="88900" y="108584"/>
                  </a:lnTo>
                  <a:lnTo>
                    <a:pt x="88900" y="108743"/>
                  </a:lnTo>
                  <a:lnTo>
                    <a:pt x="88741" y="108902"/>
                  </a:lnTo>
                  <a:lnTo>
                    <a:pt x="88741" y="108743"/>
                  </a:lnTo>
                  <a:lnTo>
                    <a:pt x="88741" y="108267"/>
                  </a:lnTo>
                  <a:lnTo>
                    <a:pt x="88900" y="108108"/>
                  </a:lnTo>
                  <a:lnTo>
                    <a:pt x="88900" y="107949"/>
                  </a:lnTo>
                  <a:close/>
                  <a:moveTo>
                    <a:pt x="59055" y="107949"/>
                  </a:moveTo>
                  <a:lnTo>
                    <a:pt x="59214" y="108108"/>
                  </a:lnTo>
                  <a:lnTo>
                    <a:pt x="59373" y="108743"/>
                  </a:lnTo>
                  <a:lnTo>
                    <a:pt x="59214" y="108902"/>
                  </a:lnTo>
                  <a:lnTo>
                    <a:pt x="59055" y="109061"/>
                  </a:lnTo>
                  <a:lnTo>
                    <a:pt x="58738" y="109061"/>
                  </a:lnTo>
                  <a:lnTo>
                    <a:pt x="58738" y="108902"/>
                  </a:lnTo>
                  <a:lnTo>
                    <a:pt x="59055" y="108743"/>
                  </a:lnTo>
                  <a:lnTo>
                    <a:pt x="58896" y="108108"/>
                  </a:lnTo>
                  <a:lnTo>
                    <a:pt x="59055" y="107949"/>
                  </a:lnTo>
                  <a:close/>
                  <a:moveTo>
                    <a:pt x="74136" y="108584"/>
                  </a:moveTo>
                  <a:lnTo>
                    <a:pt x="74454" y="108743"/>
                  </a:lnTo>
                  <a:lnTo>
                    <a:pt x="74613" y="108743"/>
                  </a:lnTo>
                  <a:lnTo>
                    <a:pt x="74613" y="109061"/>
                  </a:lnTo>
                  <a:lnTo>
                    <a:pt x="74136" y="109061"/>
                  </a:lnTo>
                  <a:lnTo>
                    <a:pt x="73978" y="108902"/>
                  </a:lnTo>
                  <a:lnTo>
                    <a:pt x="74136" y="108584"/>
                  </a:lnTo>
                  <a:close/>
                  <a:moveTo>
                    <a:pt x="106045" y="108743"/>
                  </a:moveTo>
                  <a:lnTo>
                    <a:pt x="106204" y="108902"/>
                  </a:lnTo>
                  <a:lnTo>
                    <a:pt x="105728" y="109219"/>
                  </a:lnTo>
                  <a:lnTo>
                    <a:pt x="105728" y="109219"/>
                  </a:lnTo>
                  <a:lnTo>
                    <a:pt x="105886" y="108743"/>
                  </a:lnTo>
                  <a:close/>
                  <a:moveTo>
                    <a:pt x="10795" y="108584"/>
                  </a:moveTo>
                  <a:lnTo>
                    <a:pt x="10795" y="108902"/>
                  </a:lnTo>
                  <a:lnTo>
                    <a:pt x="10954" y="109219"/>
                  </a:lnTo>
                  <a:lnTo>
                    <a:pt x="10795" y="109219"/>
                  </a:lnTo>
                  <a:lnTo>
                    <a:pt x="10636" y="109061"/>
                  </a:lnTo>
                  <a:lnTo>
                    <a:pt x="10636" y="108584"/>
                  </a:lnTo>
                  <a:close/>
                  <a:moveTo>
                    <a:pt x="86678" y="108743"/>
                  </a:moveTo>
                  <a:lnTo>
                    <a:pt x="86360" y="109219"/>
                  </a:lnTo>
                  <a:lnTo>
                    <a:pt x="86360" y="109061"/>
                  </a:lnTo>
                  <a:lnTo>
                    <a:pt x="86360" y="108902"/>
                  </a:lnTo>
                  <a:lnTo>
                    <a:pt x="86519" y="108743"/>
                  </a:lnTo>
                  <a:close/>
                  <a:moveTo>
                    <a:pt x="92393" y="108108"/>
                  </a:moveTo>
                  <a:lnTo>
                    <a:pt x="92869" y="108267"/>
                  </a:lnTo>
                  <a:lnTo>
                    <a:pt x="93345" y="108584"/>
                  </a:lnTo>
                  <a:lnTo>
                    <a:pt x="93345" y="109219"/>
                  </a:lnTo>
                  <a:lnTo>
                    <a:pt x="93186" y="109219"/>
                  </a:lnTo>
                  <a:lnTo>
                    <a:pt x="93186" y="109061"/>
                  </a:lnTo>
                  <a:lnTo>
                    <a:pt x="92710" y="108743"/>
                  </a:lnTo>
                  <a:lnTo>
                    <a:pt x="92234" y="108743"/>
                  </a:lnTo>
                  <a:lnTo>
                    <a:pt x="92234" y="108108"/>
                  </a:lnTo>
                  <a:close/>
                  <a:moveTo>
                    <a:pt x="105410" y="108584"/>
                  </a:moveTo>
                  <a:lnTo>
                    <a:pt x="105410" y="108743"/>
                  </a:lnTo>
                  <a:lnTo>
                    <a:pt x="105410" y="108902"/>
                  </a:lnTo>
                  <a:lnTo>
                    <a:pt x="105251" y="109061"/>
                  </a:lnTo>
                  <a:lnTo>
                    <a:pt x="105093" y="109219"/>
                  </a:lnTo>
                  <a:lnTo>
                    <a:pt x="104616" y="109061"/>
                  </a:lnTo>
                  <a:lnTo>
                    <a:pt x="104458" y="108902"/>
                  </a:lnTo>
                  <a:lnTo>
                    <a:pt x="105410" y="108584"/>
                  </a:lnTo>
                  <a:close/>
                  <a:moveTo>
                    <a:pt x="107791" y="108743"/>
                  </a:moveTo>
                  <a:lnTo>
                    <a:pt x="107633" y="108902"/>
                  </a:lnTo>
                  <a:lnTo>
                    <a:pt x="107474" y="108902"/>
                  </a:lnTo>
                  <a:lnTo>
                    <a:pt x="107474" y="109061"/>
                  </a:lnTo>
                  <a:lnTo>
                    <a:pt x="107791" y="109061"/>
                  </a:lnTo>
                  <a:lnTo>
                    <a:pt x="107791" y="109219"/>
                  </a:lnTo>
                  <a:lnTo>
                    <a:pt x="107950" y="109061"/>
                  </a:lnTo>
                  <a:lnTo>
                    <a:pt x="107950" y="108902"/>
                  </a:lnTo>
                  <a:lnTo>
                    <a:pt x="107791" y="108743"/>
                  </a:lnTo>
                  <a:close/>
                  <a:moveTo>
                    <a:pt x="17939" y="109061"/>
                  </a:moveTo>
                  <a:lnTo>
                    <a:pt x="18415" y="109219"/>
                  </a:lnTo>
                  <a:lnTo>
                    <a:pt x="18415" y="109378"/>
                  </a:lnTo>
                  <a:lnTo>
                    <a:pt x="18098" y="109378"/>
                  </a:lnTo>
                  <a:lnTo>
                    <a:pt x="17939" y="109061"/>
                  </a:lnTo>
                  <a:close/>
                  <a:moveTo>
                    <a:pt x="24924" y="109219"/>
                  </a:moveTo>
                  <a:lnTo>
                    <a:pt x="25083" y="109378"/>
                  </a:lnTo>
                  <a:lnTo>
                    <a:pt x="25083" y="109537"/>
                  </a:lnTo>
                  <a:lnTo>
                    <a:pt x="24606" y="109537"/>
                  </a:lnTo>
                  <a:lnTo>
                    <a:pt x="24606" y="109378"/>
                  </a:lnTo>
                  <a:lnTo>
                    <a:pt x="24924" y="109219"/>
                  </a:lnTo>
                  <a:close/>
                  <a:moveTo>
                    <a:pt x="54293" y="107156"/>
                  </a:moveTo>
                  <a:lnTo>
                    <a:pt x="54928" y="108108"/>
                  </a:lnTo>
                  <a:lnTo>
                    <a:pt x="54610" y="108743"/>
                  </a:lnTo>
                  <a:lnTo>
                    <a:pt x="54451" y="109537"/>
                  </a:lnTo>
                  <a:lnTo>
                    <a:pt x="54134" y="108267"/>
                  </a:lnTo>
                  <a:lnTo>
                    <a:pt x="54134" y="107314"/>
                  </a:lnTo>
                  <a:lnTo>
                    <a:pt x="54134" y="107156"/>
                  </a:lnTo>
                  <a:close/>
                  <a:moveTo>
                    <a:pt x="79534" y="107949"/>
                  </a:moveTo>
                  <a:lnTo>
                    <a:pt x="79693" y="108267"/>
                  </a:lnTo>
                  <a:lnTo>
                    <a:pt x="79693" y="108743"/>
                  </a:lnTo>
                  <a:lnTo>
                    <a:pt x="79693" y="109061"/>
                  </a:lnTo>
                  <a:lnTo>
                    <a:pt x="79534" y="109378"/>
                  </a:lnTo>
                  <a:lnTo>
                    <a:pt x="79375" y="109537"/>
                  </a:lnTo>
                  <a:lnTo>
                    <a:pt x="79216" y="109378"/>
                  </a:lnTo>
                  <a:lnTo>
                    <a:pt x="79058" y="109061"/>
                  </a:lnTo>
                  <a:lnTo>
                    <a:pt x="79375" y="109061"/>
                  </a:lnTo>
                  <a:lnTo>
                    <a:pt x="79375" y="108743"/>
                  </a:lnTo>
                  <a:lnTo>
                    <a:pt x="79216" y="107949"/>
                  </a:lnTo>
                  <a:close/>
                  <a:moveTo>
                    <a:pt x="98901" y="108902"/>
                  </a:moveTo>
                  <a:lnTo>
                    <a:pt x="98425" y="109537"/>
                  </a:lnTo>
                  <a:lnTo>
                    <a:pt x="98266" y="109061"/>
                  </a:lnTo>
                  <a:lnTo>
                    <a:pt x="98425" y="108902"/>
                  </a:lnTo>
                  <a:close/>
                  <a:moveTo>
                    <a:pt x="93821" y="108743"/>
                  </a:moveTo>
                  <a:lnTo>
                    <a:pt x="93980" y="108902"/>
                  </a:lnTo>
                  <a:lnTo>
                    <a:pt x="93980" y="109061"/>
                  </a:lnTo>
                  <a:lnTo>
                    <a:pt x="93663" y="109696"/>
                  </a:lnTo>
                  <a:lnTo>
                    <a:pt x="93663" y="109696"/>
                  </a:lnTo>
                  <a:lnTo>
                    <a:pt x="93821" y="108743"/>
                  </a:lnTo>
                  <a:close/>
                  <a:moveTo>
                    <a:pt x="50006" y="107473"/>
                  </a:moveTo>
                  <a:lnTo>
                    <a:pt x="49689" y="109696"/>
                  </a:lnTo>
                  <a:lnTo>
                    <a:pt x="49371" y="108902"/>
                  </a:lnTo>
                  <a:lnTo>
                    <a:pt x="49213" y="108426"/>
                  </a:lnTo>
                  <a:lnTo>
                    <a:pt x="49213" y="108108"/>
                  </a:lnTo>
                  <a:lnTo>
                    <a:pt x="49371" y="107949"/>
                  </a:lnTo>
                  <a:lnTo>
                    <a:pt x="50006" y="107473"/>
                  </a:lnTo>
                  <a:close/>
                  <a:moveTo>
                    <a:pt x="61119" y="109061"/>
                  </a:moveTo>
                  <a:lnTo>
                    <a:pt x="61119" y="109696"/>
                  </a:lnTo>
                  <a:lnTo>
                    <a:pt x="60960" y="109378"/>
                  </a:lnTo>
                  <a:lnTo>
                    <a:pt x="61119" y="109061"/>
                  </a:lnTo>
                  <a:close/>
                  <a:moveTo>
                    <a:pt x="92710" y="109378"/>
                  </a:moveTo>
                  <a:lnTo>
                    <a:pt x="92710" y="109696"/>
                  </a:lnTo>
                  <a:lnTo>
                    <a:pt x="92551" y="109696"/>
                  </a:lnTo>
                  <a:lnTo>
                    <a:pt x="92234" y="109537"/>
                  </a:lnTo>
                  <a:lnTo>
                    <a:pt x="92234" y="109378"/>
                  </a:lnTo>
                  <a:close/>
                  <a:moveTo>
                    <a:pt x="98108" y="108584"/>
                  </a:moveTo>
                  <a:lnTo>
                    <a:pt x="97790" y="109378"/>
                  </a:lnTo>
                  <a:lnTo>
                    <a:pt x="97473" y="109696"/>
                  </a:lnTo>
                  <a:lnTo>
                    <a:pt x="97314" y="109696"/>
                  </a:lnTo>
                  <a:lnTo>
                    <a:pt x="97155" y="109537"/>
                  </a:lnTo>
                  <a:lnTo>
                    <a:pt x="97314" y="109537"/>
                  </a:lnTo>
                  <a:lnTo>
                    <a:pt x="97473" y="109219"/>
                  </a:lnTo>
                  <a:lnTo>
                    <a:pt x="97631" y="108902"/>
                  </a:lnTo>
                  <a:lnTo>
                    <a:pt x="97631" y="108584"/>
                  </a:lnTo>
                  <a:close/>
                  <a:moveTo>
                    <a:pt x="21114" y="109696"/>
                  </a:moveTo>
                  <a:lnTo>
                    <a:pt x="21114" y="109854"/>
                  </a:lnTo>
                  <a:lnTo>
                    <a:pt x="21114" y="110013"/>
                  </a:lnTo>
                  <a:lnTo>
                    <a:pt x="20796" y="110013"/>
                  </a:lnTo>
                  <a:lnTo>
                    <a:pt x="20796" y="109696"/>
                  </a:lnTo>
                  <a:close/>
                  <a:moveTo>
                    <a:pt x="77629" y="109378"/>
                  </a:moveTo>
                  <a:lnTo>
                    <a:pt x="77629" y="109854"/>
                  </a:lnTo>
                  <a:lnTo>
                    <a:pt x="77470" y="110013"/>
                  </a:lnTo>
                  <a:lnTo>
                    <a:pt x="77470" y="109537"/>
                  </a:lnTo>
                  <a:lnTo>
                    <a:pt x="77470" y="109378"/>
                  </a:lnTo>
                  <a:close/>
                  <a:moveTo>
                    <a:pt x="107950" y="110172"/>
                  </a:moveTo>
                  <a:lnTo>
                    <a:pt x="107791" y="110331"/>
                  </a:lnTo>
                  <a:lnTo>
                    <a:pt x="107791" y="110331"/>
                  </a:lnTo>
                  <a:lnTo>
                    <a:pt x="107950" y="110172"/>
                  </a:lnTo>
                  <a:close/>
                  <a:moveTo>
                    <a:pt x="23813" y="109378"/>
                  </a:moveTo>
                  <a:lnTo>
                    <a:pt x="23971" y="110013"/>
                  </a:lnTo>
                  <a:lnTo>
                    <a:pt x="23971" y="110331"/>
                  </a:lnTo>
                  <a:lnTo>
                    <a:pt x="23654" y="110489"/>
                  </a:lnTo>
                  <a:lnTo>
                    <a:pt x="23654" y="110331"/>
                  </a:lnTo>
                  <a:lnTo>
                    <a:pt x="23654" y="109854"/>
                  </a:lnTo>
                  <a:lnTo>
                    <a:pt x="23654" y="109537"/>
                  </a:lnTo>
                  <a:lnTo>
                    <a:pt x="23813" y="109378"/>
                  </a:lnTo>
                  <a:close/>
                  <a:moveTo>
                    <a:pt x="52864" y="110013"/>
                  </a:moveTo>
                  <a:lnTo>
                    <a:pt x="52864" y="110172"/>
                  </a:lnTo>
                  <a:lnTo>
                    <a:pt x="52705" y="110489"/>
                  </a:lnTo>
                  <a:lnTo>
                    <a:pt x="52546" y="110331"/>
                  </a:lnTo>
                  <a:lnTo>
                    <a:pt x="52705" y="110172"/>
                  </a:lnTo>
                  <a:lnTo>
                    <a:pt x="52864" y="110013"/>
                  </a:lnTo>
                  <a:close/>
                  <a:moveTo>
                    <a:pt x="63183" y="108584"/>
                  </a:moveTo>
                  <a:lnTo>
                    <a:pt x="63183" y="109696"/>
                  </a:lnTo>
                  <a:lnTo>
                    <a:pt x="63500" y="110331"/>
                  </a:lnTo>
                  <a:lnTo>
                    <a:pt x="63341" y="110489"/>
                  </a:lnTo>
                  <a:lnTo>
                    <a:pt x="63341" y="110331"/>
                  </a:lnTo>
                  <a:lnTo>
                    <a:pt x="63183" y="109696"/>
                  </a:lnTo>
                  <a:lnTo>
                    <a:pt x="63024" y="109061"/>
                  </a:lnTo>
                  <a:lnTo>
                    <a:pt x="63024" y="108743"/>
                  </a:lnTo>
                  <a:lnTo>
                    <a:pt x="63183" y="108584"/>
                  </a:lnTo>
                  <a:close/>
                  <a:moveTo>
                    <a:pt x="64770" y="109219"/>
                  </a:moveTo>
                  <a:lnTo>
                    <a:pt x="64770" y="110489"/>
                  </a:lnTo>
                  <a:lnTo>
                    <a:pt x="64611" y="110489"/>
                  </a:lnTo>
                  <a:lnTo>
                    <a:pt x="64611" y="110331"/>
                  </a:lnTo>
                  <a:lnTo>
                    <a:pt x="64611" y="109854"/>
                  </a:lnTo>
                  <a:lnTo>
                    <a:pt x="64611" y="109378"/>
                  </a:lnTo>
                  <a:lnTo>
                    <a:pt x="64611" y="109219"/>
                  </a:lnTo>
                  <a:close/>
                  <a:moveTo>
                    <a:pt x="83026" y="110013"/>
                  </a:moveTo>
                  <a:lnTo>
                    <a:pt x="83344" y="110172"/>
                  </a:lnTo>
                  <a:lnTo>
                    <a:pt x="83344" y="110331"/>
                  </a:lnTo>
                  <a:lnTo>
                    <a:pt x="83185" y="110489"/>
                  </a:lnTo>
                  <a:lnTo>
                    <a:pt x="82868" y="110331"/>
                  </a:lnTo>
                  <a:lnTo>
                    <a:pt x="83026" y="110013"/>
                  </a:lnTo>
                  <a:close/>
                  <a:moveTo>
                    <a:pt x="83661" y="110013"/>
                  </a:moveTo>
                  <a:lnTo>
                    <a:pt x="83979" y="110331"/>
                  </a:lnTo>
                  <a:lnTo>
                    <a:pt x="83820" y="110489"/>
                  </a:lnTo>
                  <a:lnTo>
                    <a:pt x="83503" y="110331"/>
                  </a:lnTo>
                  <a:lnTo>
                    <a:pt x="83661" y="110013"/>
                  </a:lnTo>
                  <a:close/>
                  <a:moveTo>
                    <a:pt x="98743" y="110013"/>
                  </a:moveTo>
                  <a:lnTo>
                    <a:pt x="98743" y="110489"/>
                  </a:lnTo>
                  <a:lnTo>
                    <a:pt x="98425" y="110013"/>
                  </a:lnTo>
                  <a:close/>
                  <a:moveTo>
                    <a:pt x="107633" y="110013"/>
                  </a:moveTo>
                  <a:lnTo>
                    <a:pt x="107474" y="110489"/>
                  </a:lnTo>
                  <a:lnTo>
                    <a:pt x="107633" y="110489"/>
                  </a:lnTo>
                  <a:lnTo>
                    <a:pt x="107791" y="110331"/>
                  </a:lnTo>
                  <a:lnTo>
                    <a:pt x="107791" y="110331"/>
                  </a:lnTo>
                  <a:lnTo>
                    <a:pt x="107633" y="110172"/>
                  </a:lnTo>
                  <a:lnTo>
                    <a:pt x="107633" y="110013"/>
                  </a:lnTo>
                  <a:close/>
                  <a:moveTo>
                    <a:pt x="49530" y="109696"/>
                  </a:moveTo>
                  <a:lnTo>
                    <a:pt x="50006" y="110013"/>
                  </a:lnTo>
                  <a:lnTo>
                    <a:pt x="49848" y="110331"/>
                  </a:lnTo>
                  <a:lnTo>
                    <a:pt x="49689" y="110489"/>
                  </a:lnTo>
                  <a:lnTo>
                    <a:pt x="48895" y="110648"/>
                  </a:lnTo>
                  <a:lnTo>
                    <a:pt x="48895" y="110648"/>
                  </a:lnTo>
                  <a:lnTo>
                    <a:pt x="49371" y="109854"/>
                  </a:lnTo>
                  <a:lnTo>
                    <a:pt x="49530" y="109696"/>
                  </a:lnTo>
                  <a:close/>
                  <a:moveTo>
                    <a:pt x="24289" y="109378"/>
                  </a:moveTo>
                  <a:lnTo>
                    <a:pt x="24289" y="109537"/>
                  </a:lnTo>
                  <a:lnTo>
                    <a:pt x="24448" y="109854"/>
                  </a:lnTo>
                  <a:lnTo>
                    <a:pt x="24606" y="110648"/>
                  </a:lnTo>
                  <a:lnTo>
                    <a:pt x="24448" y="110648"/>
                  </a:lnTo>
                  <a:lnTo>
                    <a:pt x="24289" y="110172"/>
                  </a:lnTo>
                  <a:lnTo>
                    <a:pt x="24130" y="109537"/>
                  </a:lnTo>
                  <a:lnTo>
                    <a:pt x="24289" y="109378"/>
                  </a:lnTo>
                  <a:close/>
                  <a:moveTo>
                    <a:pt x="96044" y="110172"/>
                  </a:moveTo>
                  <a:lnTo>
                    <a:pt x="95885" y="110489"/>
                  </a:lnTo>
                  <a:lnTo>
                    <a:pt x="95726" y="110648"/>
                  </a:lnTo>
                  <a:lnTo>
                    <a:pt x="95568" y="110648"/>
                  </a:lnTo>
                  <a:lnTo>
                    <a:pt x="95250" y="110489"/>
                  </a:lnTo>
                  <a:lnTo>
                    <a:pt x="95409" y="110331"/>
                  </a:lnTo>
                  <a:lnTo>
                    <a:pt x="95568" y="110331"/>
                  </a:lnTo>
                  <a:lnTo>
                    <a:pt x="96044" y="110172"/>
                  </a:lnTo>
                  <a:close/>
                  <a:moveTo>
                    <a:pt x="102235" y="110331"/>
                  </a:moveTo>
                  <a:lnTo>
                    <a:pt x="102235" y="110648"/>
                  </a:lnTo>
                  <a:lnTo>
                    <a:pt x="102076" y="110648"/>
                  </a:lnTo>
                  <a:lnTo>
                    <a:pt x="102076" y="110489"/>
                  </a:lnTo>
                  <a:lnTo>
                    <a:pt x="102235" y="110331"/>
                  </a:lnTo>
                  <a:close/>
                  <a:moveTo>
                    <a:pt x="50800" y="109854"/>
                  </a:moveTo>
                  <a:lnTo>
                    <a:pt x="51276" y="110013"/>
                  </a:lnTo>
                  <a:lnTo>
                    <a:pt x="50959" y="110807"/>
                  </a:lnTo>
                  <a:lnTo>
                    <a:pt x="50800" y="110013"/>
                  </a:lnTo>
                  <a:lnTo>
                    <a:pt x="50800" y="109854"/>
                  </a:lnTo>
                  <a:close/>
                  <a:moveTo>
                    <a:pt x="65246" y="109854"/>
                  </a:moveTo>
                  <a:lnTo>
                    <a:pt x="65564" y="110172"/>
                  </a:lnTo>
                  <a:lnTo>
                    <a:pt x="65881" y="110648"/>
                  </a:lnTo>
                  <a:lnTo>
                    <a:pt x="65723" y="110807"/>
                  </a:lnTo>
                  <a:lnTo>
                    <a:pt x="65564" y="110807"/>
                  </a:lnTo>
                  <a:lnTo>
                    <a:pt x="65088" y="110648"/>
                  </a:lnTo>
                  <a:lnTo>
                    <a:pt x="65088" y="110013"/>
                  </a:lnTo>
                  <a:lnTo>
                    <a:pt x="65246" y="109854"/>
                  </a:lnTo>
                  <a:close/>
                  <a:moveTo>
                    <a:pt x="16510" y="110331"/>
                  </a:moveTo>
                  <a:lnTo>
                    <a:pt x="16510" y="110648"/>
                  </a:lnTo>
                  <a:lnTo>
                    <a:pt x="16510" y="110966"/>
                  </a:lnTo>
                  <a:lnTo>
                    <a:pt x="16351" y="110807"/>
                  </a:lnTo>
                  <a:lnTo>
                    <a:pt x="16351" y="110489"/>
                  </a:lnTo>
                  <a:lnTo>
                    <a:pt x="16351" y="110331"/>
                  </a:lnTo>
                  <a:close/>
                  <a:moveTo>
                    <a:pt x="31115" y="110331"/>
                  </a:moveTo>
                  <a:lnTo>
                    <a:pt x="31433" y="110489"/>
                  </a:lnTo>
                  <a:lnTo>
                    <a:pt x="30956" y="110966"/>
                  </a:lnTo>
                  <a:lnTo>
                    <a:pt x="30956" y="110331"/>
                  </a:lnTo>
                  <a:close/>
                  <a:moveTo>
                    <a:pt x="104934" y="110648"/>
                  </a:moveTo>
                  <a:lnTo>
                    <a:pt x="104775" y="110966"/>
                  </a:lnTo>
                  <a:lnTo>
                    <a:pt x="105410" y="110966"/>
                  </a:lnTo>
                  <a:lnTo>
                    <a:pt x="105569" y="110648"/>
                  </a:lnTo>
                  <a:lnTo>
                    <a:pt x="105251" y="110807"/>
                  </a:lnTo>
                  <a:lnTo>
                    <a:pt x="105093" y="110648"/>
                  </a:lnTo>
                  <a:close/>
                  <a:moveTo>
                    <a:pt x="103823" y="110648"/>
                  </a:moveTo>
                  <a:lnTo>
                    <a:pt x="103664" y="110807"/>
                  </a:lnTo>
                  <a:lnTo>
                    <a:pt x="103505" y="110966"/>
                  </a:lnTo>
                  <a:lnTo>
                    <a:pt x="103029" y="110966"/>
                  </a:lnTo>
                  <a:lnTo>
                    <a:pt x="103346" y="111124"/>
                  </a:lnTo>
                  <a:lnTo>
                    <a:pt x="103823" y="110966"/>
                  </a:lnTo>
                  <a:lnTo>
                    <a:pt x="104140" y="110807"/>
                  </a:lnTo>
                  <a:lnTo>
                    <a:pt x="103823" y="110648"/>
                  </a:lnTo>
                  <a:close/>
                  <a:moveTo>
                    <a:pt x="58261" y="110013"/>
                  </a:moveTo>
                  <a:lnTo>
                    <a:pt x="58579" y="111283"/>
                  </a:lnTo>
                  <a:lnTo>
                    <a:pt x="58420" y="111283"/>
                  </a:lnTo>
                  <a:lnTo>
                    <a:pt x="58261" y="111124"/>
                  </a:lnTo>
                  <a:lnTo>
                    <a:pt x="58261" y="110013"/>
                  </a:lnTo>
                  <a:close/>
                  <a:moveTo>
                    <a:pt x="26829" y="110966"/>
                  </a:moveTo>
                  <a:lnTo>
                    <a:pt x="26988" y="111124"/>
                  </a:lnTo>
                  <a:lnTo>
                    <a:pt x="26670" y="111442"/>
                  </a:lnTo>
                  <a:lnTo>
                    <a:pt x="26670" y="111283"/>
                  </a:lnTo>
                  <a:lnTo>
                    <a:pt x="26670" y="110966"/>
                  </a:lnTo>
                  <a:close/>
                  <a:moveTo>
                    <a:pt x="33338" y="110172"/>
                  </a:moveTo>
                  <a:lnTo>
                    <a:pt x="33655" y="110331"/>
                  </a:lnTo>
                  <a:lnTo>
                    <a:pt x="33655" y="110648"/>
                  </a:lnTo>
                  <a:lnTo>
                    <a:pt x="33496" y="111442"/>
                  </a:lnTo>
                  <a:lnTo>
                    <a:pt x="33338" y="110172"/>
                  </a:lnTo>
                  <a:close/>
                  <a:moveTo>
                    <a:pt x="73819" y="110489"/>
                  </a:moveTo>
                  <a:lnTo>
                    <a:pt x="73819" y="110648"/>
                  </a:lnTo>
                  <a:lnTo>
                    <a:pt x="73501" y="111442"/>
                  </a:lnTo>
                  <a:lnTo>
                    <a:pt x="73501" y="111124"/>
                  </a:lnTo>
                  <a:lnTo>
                    <a:pt x="73501" y="110807"/>
                  </a:lnTo>
                  <a:lnTo>
                    <a:pt x="73660" y="110489"/>
                  </a:lnTo>
                  <a:close/>
                  <a:moveTo>
                    <a:pt x="14923" y="110172"/>
                  </a:moveTo>
                  <a:lnTo>
                    <a:pt x="15240" y="110489"/>
                  </a:lnTo>
                  <a:lnTo>
                    <a:pt x="15081" y="110807"/>
                  </a:lnTo>
                  <a:lnTo>
                    <a:pt x="15081" y="110966"/>
                  </a:lnTo>
                  <a:lnTo>
                    <a:pt x="15558" y="111442"/>
                  </a:lnTo>
                  <a:lnTo>
                    <a:pt x="15399" y="111601"/>
                  </a:lnTo>
                  <a:lnTo>
                    <a:pt x="15240" y="111601"/>
                  </a:lnTo>
                  <a:lnTo>
                    <a:pt x="14764" y="110966"/>
                  </a:lnTo>
                  <a:lnTo>
                    <a:pt x="14764" y="110489"/>
                  </a:lnTo>
                  <a:lnTo>
                    <a:pt x="14764" y="110331"/>
                  </a:lnTo>
                  <a:lnTo>
                    <a:pt x="14923" y="110172"/>
                  </a:lnTo>
                  <a:close/>
                  <a:moveTo>
                    <a:pt x="16034" y="111124"/>
                  </a:moveTo>
                  <a:lnTo>
                    <a:pt x="16193" y="111283"/>
                  </a:lnTo>
                  <a:lnTo>
                    <a:pt x="16193" y="111601"/>
                  </a:lnTo>
                  <a:lnTo>
                    <a:pt x="15875" y="111442"/>
                  </a:lnTo>
                  <a:lnTo>
                    <a:pt x="16034" y="111124"/>
                  </a:lnTo>
                  <a:close/>
                  <a:moveTo>
                    <a:pt x="40799" y="111283"/>
                  </a:moveTo>
                  <a:lnTo>
                    <a:pt x="40958" y="111601"/>
                  </a:lnTo>
                  <a:lnTo>
                    <a:pt x="41116" y="111442"/>
                  </a:lnTo>
                  <a:lnTo>
                    <a:pt x="41116" y="111283"/>
                  </a:lnTo>
                  <a:close/>
                  <a:moveTo>
                    <a:pt x="13494" y="109537"/>
                  </a:moveTo>
                  <a:lnTo>
                    <a:pt x="13653" y="109696"/>
                  </a:lnTo>
                  <a:lnTo>
                    <a:pt x="13970" y="110648"/>
                  </a:lnTo>
                  <a:lnTo>
                    <a:pt x="13970" y="111124"/>
                  </a:lnTo>
                  <a:lnTo>
                    <a:pt x="13970" y="111601"/>
                  </a:lnTo>
                  <a:lnTo>
                    <a:pt x="13811" y="111601"/>
                  </a:lnTo>
                  <a:lnTo>
                    <a:pt x="13494" y="111442"/>
                  </a:lnTo>
                  <a:lnTo>
                    <a:pt x="13176" y="111759"/>
                  </a:lnTo>
                  <a:lnTo>
                    <a:pt x="13176" y="111759"/>
                  </a:lnTo>
                  <a:lnTo>
                    <a:pt x="13335" y="111124"/>
                  </a:lnTo>
                  <a:lnTo>
                    <a:pt x="13494" y="110331"/>
                  </a:lnTo>
                  <a:lnTo>
                    <a:pt x="13494" y="109854"/>
                  </a:lnTo>
                  <a:lnTo>
                    <a:pt x="13494" y="109537"/>
                  </a:lnTo>
                  <a:close/>
                  <a:moveTo>
                    <a:pt x="17145" y="110648"/>
                  </a:moveTo>
                  <a:lnTo>
                    <a:pt x="17304" y="111601"/>
                  </a:lnTo>
                  <a:lnTo>
                    <a:pt x="17304" y="111759"/>
                  </a:lnTo>
                  <a:lnTo>
                    <a:pt x="16986" y="111759"/>
                  </a:lnTo>
                  <a:lnTo>
                    <a:pt x="16828" y="110966"/>
                  </a:lnTo>
                  <a:lnTo>
                    <a:pt x="16986" y="110648"/>
                  </a:lnTo>
                  <a:close/>
                  <a:moveTo>
                    <a:pt x="41593" y="111442"/>
                  </a:moveTo>
                  <a:lnTo>
                    <a:pt x="41593" y="111759"/>
                  </a:lnTo>
                  <a:lnTo>
                    <a:pt x="41910" y="111759"/>
                  </a:lnTo>
                  <a:lnTo>
                    <a:pt x="41910" y="111601"/>
                  </a:lnTo>
                  <a:lnTo>
                    <a:pt x="41751" y="111442"/>
                  </a:lnTo>
                  <a:close/>
                  <a:moveTo>
                    <a:pt x="45879" y="111124"/>
                  </a:moveTo>
                  <a:lnTo>
                    <a:pt x="45720" y="111442"/>
                  </a:lnTo>
                  <a:lnTo>
                    <a:pt x="45720" y="111759"/>
                  </a:lnTo>
                  <a:lnTo>
                    <a:pt x="46196" y="111759"/>
                  </a:lnTo>
                  <a:lnTo>
                    <a:pt x="46196" y="111283"/>
                  </a:lnTo>
                  <a:lnTo>
                    <a:pt x="45879" y="111124"/>
                  </a:lnTo>
                  <a:close/>
                  <a:moveTo>
                    <a:pt x="46990" y="111124"/>
                  </a:moveTo>
                  <a:lnTo>
                    <a:pt x="46831" y="111283"/>
                  </a:lnTo>
                  <a:lnTo>
                    <a:pt x="46990" y="111601"/>
                  </a:lnTo>
                  <a:lnTo>
                    <a:pt x="46990" y="111759"/>
                  </a:lnTo>
                  <a:lnTo>
                    <a:pt x="47149" y="111759"/>
                  </a:lnTo>
                  <a:lnTo>
                    <a:pt x="46990" y="111124"/>
                  </a:lnTo>
                  <a:close/>
                  <a:moveTo>
                    <a:pt x="48736" y="110331"/>
                  </a:moveTo>
                  <a:lnTo>
                    <a:pt x="48736" y="111124"/>
                  </a:lnTo>
                  <a:lnTo>
                    <a:pt x="48578" y="111759"/>
                  </a:lnTo>
                  <a:lnTo>
                    <a:pt x="48419" y="110966"/>
                  </a:lnTo>
                  <a:lnTo>
                    <a:pt x="48578" y="110489"/>
                  </a:lnTo>
                  <a:lnTo>
                    <a:pt x="48578" y="110331"/>
                  </a:lnTo>
                  <a:close/>
                  <a:moveTo>
                    <a:pt x="96838" y="111283"/>
                  </a:moveTo>
                  <a:lnTo>
                    <a:pt x="96679" y="111442"/>
                  </a:lnTo>
                  <a:lnTo>
                    <a:pt x="96679" y="111759"/>
                  </a:lnTo>
                  <a:lnTo>
                    <a:pt x="96838" y="111759"/>
                  </a:lnTo>
                  <a:lnTo>
                    <a:pt x="96838" y="111601"/>
                  </a:lnTo>
                  <a:lnTo>
                    <a:pt x="96838" y="111283"/>
                  </a:lnTo>
                  <a:close/>
                  <a:moveTo>
                    <a:pt x="18098" y="110648"/>
                  </a:moveTo>
                  <a:lnTo>
                    <a:pt x="18256" y="111124"/>
                  </a:lnTo>
                  <a:lnTo>
                    <a:pt x="18256" y="111442"/>
                  </a:lnTo>
                  <a:lnTo>
                    <a:pt x="17939" y="111759"/>
                  </a:lnTo>
                  <a:lnTo>
                    <a:pt x="17463" y="111918"/>
                  </a:lnTo>
                  <a:lnTo>
                    <a:pt x="17621" y="111442"/>
                  </a:lnTo>
                  <a:lnTo>
                    <a:pt x="17780" y="111283"/>
                  </a:lnTo>
                  <a:lnTo>
                    <a:pt x="17939" y="110966"/>
                  </a:lnTo>
                  <a:lnTo>
                    <a:pt x="18098" y="110648"/>
                  </a:lnTo>
                  <a:close/>
                  <a:moveTo>
                    <a:pt x="29845" y="111442"/>
                  </a:moveTo>
                  <a:lnTo>
                    <a:pt x="29528" y="111759"/>
                  </a:lnTo>
                  <a:lnTo>
                    <a:pt x="30004" y="111918"/>
                  </a:lnTo>
                  <a:lnTo>
                    <a:pt x="30004" y="111601"/>
                  </a:lnTo>
                  <a:lnTo>
                    <a:pt x="29845" y="111442"/>
                  </a:lnTo>
                  <a:close/>
                  <a:moveTo>
                    <a:pt x="59373" y="111283"/>
                  </a:moveTo>
                  <a:lnTo>
                    <a:pt x="59373" y="111442"/>
                  </a:lnTo>
                  <a:lnTo>
                    <a:pt x="59373" y="111601"/>
                  </a:lnTo>
                  <a:lnTo>
                    <a:pt x="59531" y="111918"/>
                  </a:lnTo>
                  <a:lnTo>
                    <a:pt x="59690" y="111759"/>
                  </a:lnTo>
                  <a:lnTo>
                    <a:pt x="59690" y="111601"/>
                  </a:lnTo>
                  <a:lnTo>
                    <a:pt x="59373" y="111283"/>
                  </a:lnTo>
                  <a:close/>
                  <a:moveTo>
                    <a:pt x="97314" y="111124"/>
                  </a:moveTo>
                  <a:lnTo>
                    <a:pt x="97314" y="111759"/>
                  </a:lnTo>
                  <a:lnTo>
                    <a:pt x="97473" y="111918"/>
                  </a:lnTo>
                  <a:lnTo>
                    <a:pt x="97631" y="111442"/>
                  </a:lnTo>
                  <a:lnTo>
                    <a:pt x="97631" y="111283"/>
                  </a:lnTo>
                  <a:lnTo>
                    <a:pt x="97314" y="111124"/>
                  </a:lnTo>
                  <a:close/>
                  <a:moveTo>
                    <a:pt x="45244" y="111442"/>
                  </a:moveTo>
                  <a:lnTo>
                    <a:pt x="45403" y="112077"/>
                  </a:lnTo>
                  <a:lnTo>
                    <a:pt x="45561" y="112077"/>
                  </a:lnTo>
                  <a:lnTo>
                    <a:pt x="45244" y="111442"/>
                  </a:lnTo>
                  <a:close/>
                  <a:moveTo>
                    <a:pt x="94933" y="111601"/>
                  </a:moveTo>
                  <a:lnTo>
                    <a:pt x="94456" y="112077"/>
                  </a:lnTo>
                  <a:lnTo>
                    <a:pt x="94774" y="112077"/>
                  </a:lnTo>
                  <a:lnTo>
                    <a:pt x="94933" y="111601"/>
                  </a:lnTo>
                  <a:close/>
                  <a:moveTo>
                    <a:pt x="8678" y="112130"/>
                  </a:moveTo>
                  <a:lnTo>
                    <a:pt x="8731" y="112236"/>
                  </a:lnTo>
                  <a:lnTo>
                    <a:pt x="8731" y="112156"/>
                  </a:lnTo>
                  <a:lnTo>
                    <a:pt x="8731" y="112156"/>
                  </a:lnTo>
                  <a:lnTo>
                    <a:pt x="8678" y="112130"/>
                  </a:lnTo>
                  <a:close/>
                  <a:moveTo>
                    <a:pt x="34766" y="111124"/>
                  </a:moveTo>
                  <a:lnTo>
                    <a:pt x="34608" y="111442"/>
                  </a:lnTo>
                  <a:lnTo>
                    <a:pt x="34449" y="111759"/>
                  </a:lnTo>
                  <a:lnTo>
                    <a:pt x="34925" y="112236"/>
                  </a:lnTo>
                  <a:lnTo>
                    <a:pt x="34766" y="111124"/>
                  </a:lnTo>
                  <a:close/>
                  <a:moveTo>
                    <a:pt x="77311" y="111601"/>
                  </a:moveTo>
                  <a:lnTo>
                    <a:pt x="77153" y="112077"/>
                  </a:lnTo>
                  <a:lnTo>
                    <a:pt x="77153" y="112236"/>
                  </a:lnTo>
                  <a:lnTo>
                    <a:pt x="77470" y="112236"/>
                  </a:lnTo>
                  <a:lnTo>
                    <a:pt x="77311" y="111601"/>
                  </a:lnTo>
                  <a:close/>
                  <a:moveTo>
                    <a:pt x="85408" y="111759"/>
                  </a:moveTo>
                  <a:lnTo>
                    <a:pt x="85408" y="112236"/>
                  </a:lnTo>
                  <a:lnTo>
                    <a:pt x="85566" y="112077"/>
                  </a:lnTo>
                  <a:lnTo>
                    <a:pt x="85408" y="111759"/>
                  </a:lnTo>
                  <a:close/>
                  <a:moveTo>
                    <a:pt x="14446" y="111918"/>
                  </a:moveTo>
                  <a:lnTo>
                    <a:pt x="15399" y="112236"/>
                  </a:lnTo>
                  <a:lnTo>
                    <a:pt x="15081" y="112394"/>
                  </a:lnTo>
                  <a:lnTo>
                    <a:pt x="14764" y="112394"/>
                  </a:lnTo>
                  <a:lnTo>
                    <a:pt x="14605" y="112236"/>
                  </a:lnTo>
                  <a:lnTo>
                    <a:pt x="14446" y="111918"/>
                  </a:lnTo>
                  <a:close/>
                  <a:moveTo>
                    <a:pt x="16828" y="112236"/>
                  </a:moveTo>
                  <a:lnTo>
                    <a:pt x="16986" y="112394"/>
                  </a:lnTo>
                  <a:lnTo>
                    <a:pt x="16510" y="112394"/>
                  </a:lnTo>
                  <a:lnTo>
                    <a:pt x="16510" y="112236"/>
                  </a:lnTo>
                  <a:close/>
                  <a:moveTo>
                    <a:pt x="35401" y="111124"/>
                  </a:moveTo>
                  <a:lnTo>
                    <a:pt x="35878" y="112394"/>
                  </a:lnTo>
                  <a:lnTo>
                    <a:pt x="36195" y="111918"/>
                  </a:lnTo>
                  <a:lnTo>
                    <a:pt x="36195" y="111442"/>
                  </a:lnTo>
                  <a:lnTo>
                    <a:pt x="36195" y="111283"/>
                  </a:lnTo>
                  <a:lnTo>
                    <a:pt x="36036" y="111124"/>
                  </a:lnTo>
                  <a:close/>
                  <a:moveTo>
                    <a:pt x="9843" y="111124"/>
                  </a:moveTo>
                  <a:lnTo>
                    <a:pt x="10001" y="111759"/>
                  </a:lnTo>
                  <a:lnTo>
                    <a:pt x="10319" y="111918"/>
                  </a:lnTo>
                  <a:lnTo>
                    <a:pt x="10636" y="111918"/>
                  </a:lnTo>
                  <a:lnTo>
                    <a:pt x="10795" y="112077"/>
                  </a:lnTo>
                  <a:lnTo>
                    <a:pt x="10954" y="112394"/>
                  </a:lnTo>
                  <a:lnTo>
                    <a:pt x="10478" y="112394"/>
                  </a:lnTo>
                  <a:lnTo>
                    <a:pt x="10160" y="112553"/>
                  </a:lnTo>
                  <a:lnTo>
                    <a:pt x="10001" y="112394"/>
                  </a:lnTo>
                  <a:lnTo>
                    <a:pt x="9684" y="112077"/>
                  </a:lnTo>
                  <a:lnTo>
                    <a:pt x="9684" y="112553"/>
                  </a:lnTo>
                  <a:lnTo>
                    <a:pt x="9525" y="112236"/>
                  </a:lnTo>
                  <a:lnTo>
                    <a:pt x="9525" y="111601"/>
                  </a:lnTo>
                  <a:lnTo>
                    <a:pt x="9684" y="111283"/>
                  </a:lnTo>
                  <a:lnTo>
                    <a:pt x="9843" y="111124"/>
                  </a:lnTo>
                  <a:close/>
                  <a:moveTo>
                    <a:pt x="37941" y="111442"/>
                  </a:moveTo>
                  <a:lnTo>
                    <a:pt x="37624" y="111759"/>
                  </a:lnTo>
                  <a:lnTo>
                    <a:pt x="37783" y="112077"/>
                  </a:lnTo>
                  <a:lnTo>
                    <a:pt x="38100" y="112553"/>
                  </a:lnTo>
                  <a:lnTo>
                    <a:pt x="38100" y="112394"/>
                  </a:lnTo>
                  <a:lnTo>
                    <a:pt x="38100" y="112077"/>
                  </a:lnTo>
                  <a:lnTo>
                    <a:pt x="37941" y="111442"/>
                  </a:lnTo>
                  <a:close/>
                  <a:moveTo>
                    <a:pt x="92075" y="112077"/>
                  </a:moveTo>
                  <a:lnTo>
                    <a:pt x="91758" y="112394"/>
                  </a:lnTo>
                  <a:lnTo>
                    <a:pt x="91916" y="112553"/>
                  </a:lnTo>
                  <a:lnTo>
                    <a:pt x="92234" y="112236"/>
                  </a:lnTo>
                  <a:lnTo>
                    <a:pt x="92234" y="112077"/>
                  </a:lnTo>
                  <a:close/>
                  <a:moveTo>
                    <a:pt x="76518" y="112077"/>
                  </a:moveTo>
                  <a:lnTo>
                    <a:pt x="76518" y="112394"/>
                  </a:lnTo>
                  <a:lnTo>
                    <a:pt x="76676" y="112712"/>
                  </a:lnTo>
                  <a:lnTo>
                    <a:pt x="76676" y="112553"/>
                  </a:lnTo>
                  <a:lnTo>
                    <a:pt x="76676" y="112394"/>
                  </a:lnTo>
                  <a:lnTo>
                    <a:pt x="76518" y="112077"/>
                  </a:lnTo>
                  <a:close/>
                  <a:moveTo>
                    <a:pt x="12859" y="111442"/>
                  </a:moveTo>
                  <a:lnTo>
                    <a:pt x="12859" y="111601"/>
                  </a:lnTo>
                  <a:lnTo>
                    <a:pt x="13018" y="111918"/>
                  </a:lnTo>
                  <a:lnTo>
                    <a:pt x="12541" y="111918"/>
                  </a:lnTo>
                  <a:lnTo>
                    <a:pt x="12383" y="112077"/>
                  </a:lnTo>
                  <a:lnTo>
                    <a:pt x="12700" y="112871"/>
                  </a:lnTo>
                  <a:lnTo>
                    <a:pt x="12700" y="112871"/>
                  </a:lnTo>
                  <a:lnTo>
                    <a:pt x="12224" y="112553"/>
                  </a:lnTo>
                  <a:lnTo>
                    <a:pt x="12065" y="112236"/>
                  </a:lnTo>
                  <a:lnTo>
                    <a:pt x="12065" y="112077"/>
                  </a:lnTo>
                  <a:lnTo>
                    <a:pt x="11906" y="111918"/>
                  </a:lnTo>
                  <a:lnTo>
                    <a:pt x="11589" y="111759"/>
                  </a:lnTo>
                  <a:lnTo>
                    <a:pt x="11748" y="111601"/>
                  </a:lnTo>
                  <a:lnTo>
                    <a:pt x="12224" y="111442"/>
                  </a:lnTo>
                  <a:close/>
                  <a:moveTo>
                    <a:pt x="35401" y="111918"/>
                  </a:moveTo>
                  <a:lnTo>
                    <a:pt x="35243" y="112077"/>
                  </a:lnTo>
                  <a:lnTo>
                    <a:pt x="35084" y="112553"/>
                  </a:lnTo>
                  <a:lnTo>
                    <a:pt x="35719" y="112871"/>
                  </a:lnTo>
                  <a:lnTo>
                    <a:pt x="35719" y="112871"/>
                  </a:lnTo>
                  <a:lnTo>
                    <a:pt x="35560" y="112236"/>
                  </a:lnTo>
                  <a:lnTo>
                    <a:pt x="35401" y="111918"/>
                  </a:lnTo>
                  <a:close/>
                  <a:moveTo>
                    <a:pt x="77470" y="112236"/>
                  </a:moveTo>
                  <a:lnTo>
                    <a:pt x="77470" y="112871"/>
                  </a:lnTo>
                  <a:lnTo>
                    <a:pt x="77629" y="112871"/>
                  </a:lnTo>
                  <a:lnTo>
                    <a:pt x="77629" y="112712"/>
                  </a:lnTo>
                  <a:lnTo>
                    <a:pt x="77470" y="112236"/>
                  </a:lnTo>
                  <a:close/>
                  <a:moveTo>
                    <a:pt x="80645" y="112553"/>
                  </a:moveTo>
                  <a:lnTo>
                    <a:pt x="80645" y="112712"/>
                  </a:lnTo>
                  <a:lnTo>
                    <a:pt x="80804" y="112712"/>
                  </a:lnTo>
                  <a:lnTo>
                    <a:pt x="80963" y="112871"/>
                  </a:lnTo>
                  <a:lnTo>
                    <a:pt x="80963" y="112553"/>
                  </a:lnTo>
                  <a:close/>
                  <a:moveTo>
                    <a:pt x="90329" y="112394"/>
                  </a:moveTo>
                  <a:lnTo>
                    <a:pt x="90170" y="112553"/>
                  </a:lnTo>
                  <a:lnTo>
                    <a:pt x="90170" y="112712"/>
                  </a:lnTo>
                  <a:lnTo>
                    <a:pt x="90488" y="112871"/>
                  </a:lnTo>
                  <a:lnTo>
                    <a:pt x="90646" y="112712"/>
                  </a:lnTo>
                  <a:lnTo>
                    <a:pt x="90488" y="112553"/>
                  </a:lnTo>
                  <a:lnTo>
                    <a:pt x="90329" y="112394"/>
                  </a:lnTo>
                  <a:close/>
                  <a:moveTo>
                    <a:pt x="8414" y="111601"/>
                  </a:moveTo>
                  <a:lnTo>
                    <a:pt x="8731" y="111759"/>
                  </a:lnTo>
                  <a:lnTo>
                    <a:pt x="8731" y="112156"/>
                  </a:lnTo>
                  <a:lnTo>
                    <a:pt x="8731" y="112156"/>
                  </a:lnTo>
                  <a:lnTo>
                    <a:pt x="8890" y="112236"/>
                  </a:lnTo>
                  <a:lnTo>
                    <a:pt x="9049" y="112236"/>
                  </a:lnTo>
                  <a:lnTo>
                    <a:pt x="9366" y="111918"/>
                  </a:lnTo>
                  <a:lnTo>
                    <a:pt x="9366" y="112871"/>
                  </a:lnTo>
                  <a:lnTo>
                    <a:pt x="9366" y="113029"/>
                  </a:lnTo>
                  <a:lnTo>
                    <a:pt x="9208" y="112871"/>
                  </a:lnTo>
                  <a:lnTo>
                    <a:pt x="9049" y="112712"/>
                  </a:lnTo>
                  <a:lnTo>
                    <a:pt x="8731" y="112553"/>
                  </a:lnTo>
                  <a:lnTo>
                    <a:pt x="8573" y="112553"/>
                  </a:lnTo>
                  <a:lnTo>
                    <a:pt x="8255" y="112077"/>
                  </a:lnTo>
                  <a:lnTo>
                    <a:pt x="8573" y="112077"/>
                  </a:lnTo>
                  <a:lnTo>
                    <a:pt x="8678" y="112130"/>
                  </a:lnTo>
                  <a:lnTo>
                    <a:pt x="8678" y="112130"/>
                  </a:lnTo>
                  <a:lnTo>
                    <a:pt x="8414" y="111601"/>
                  </a:lnTo>
                  <a:close/>
                  <a:moveTo>
                    <a:pt x="31909" y="112871"/>
                  </a:moveTo>
                  <a:lnTo>
                    <a:pt x="31909" y="113188"/>
                  </a:lnTo>
                  <a:lnTo>
                    <a:pt x="32544" y="113188"/>
                  </a:lnTo>
                  <a:lnTo>
                    <a:pt x="32544" y="112871"/>
                  </a:lnTo>
                  <a:close/>
                  <a:moveTo>
                    <a:pt x="86360" y="111759"/>
                  </a:moveTo>
                  <a:lnTo>
                    <a:pt x="85725" y="112871"/>
                  </a:lnTo>
                  <a:lnTo>
                    <a:pt x="85725" y="113029"/>
                  </a:lnTo>
                  <a:lnTo>
                    <a:pt x="85884" y="113188"/>
                  </a:lnTo>
                  <a:lnTo>
                    <a:pt x="86201" y="112712"/>
                  </a:lnTo>
                  <a:lnTo>
                    <a:pt x="86360" y="112077"/>
                  </a:lnTo>
                  <a:lnTo>
                    <a:pt x="86360" y="111918"/>
                  </a:lnTo>
                  <a:lnTo>
                    <a:pt x="86360" y="111759"/>
                  </a:lnTo>
                  <a:close/>
                  <a:moveTo>
                    <a:pt x="275273" y="0"/>
                  </a:moveTo>
                  <a:lnTo>
                    <a:pt x="273209" y="159"/>
                  </a:lnTo>
                  <a:lnTo>
                    <a:pt x="269081" y="635"/>
                  </a:lnTo>
                  <a:lnTo>
                    <a:pt x="264954" y="1429"/>
                  </a:lnTo>
                  <a:lnTo>
                    <a:pt x="260826" y="2540"/>
                  </a:lnTo>
                  <a:lnTo>
                    <a:pt x="256858" y="3651"/>
                  </a:lnTo>
                  <a:lnTo>
                    <a:pt x="249714" y="6032"/>
                  </a:lnTo>
                  <a:lnTo>
                    <a:pt x="249555" y="5874"/>
                  </a:lnTo>
                  <a:lnTo>
                    <a:pt x="249079" y="5715"/>
                  </a:lnTo>
                  <a:lnTo>
                    <a:pt x="248126" y="5874"/>
                  </a:lnTo>
                  <a:lnTo>
                    <a:pt x="246698" y="6191"/>
                  </a:lnTo>
                  <a:lnTo>
                    <a:pt x="244951" y="6826"/>
                  </a:lnTo>
                  <a:lnTo>
                    <a:pt x="243364" y="7302"/>
                  </a:lnTo>
                  <a:lnTo>
                    <a:pt x="241618" y="7779"/>
                  </a:lnTo>
                  <a:lnTo>
                    <a:pt x="240030" y="7937"/>
                  </a:lnTo>
                  <a:lnTo>
                    <a:pt x="239395" y="7937"/>
                  </a:lnTo>
                  <a:lnTo>
                    <a:pt x="238760" y="7779"/>
                  </a:lnTo>
                  <a:lnTo>
                    <a:pt x="239078" y="8572"/>
                  </a:lnTo>
                  <a:lnTo>
                    <a:pt x="238919" y="8731"/>
                  </a:lnTo>
                  <a:lnTo>
                    <a:pt x="238443" y="8572"/>
                  </a:lnTo>
                  <a:lnTo>
                    <a:pt x="238125" y="8096"/>
                  </a:lnTo>
                  <a:lnTo>
                    <a:pt x="237808" y="8731"/>
                  </a:lnTo>
                  <a:lnTo>
                    <a:pt x="237490" y="9207"/>
                  </a:lnTo>
                  <a:lnTo>
                    <a:pt x="237173" y="9207"/>
                  </a:lnTo>
                  <a:lnTo>
                    <a:pt x="236696" y="9049"/>
                  </a:lnTo>
                  <a:lnTo>
                    <a:pt x="235744" y="9049"/>
                  </a:lnTo>
                  <a:lnTo>
                    <a:pt x="235109" y="9207"/>
                  </a:lnTo>
                  <a:lnTo>
                    <a:pt x="234633" y="9842"/>
                  </a:lnTo>
                  <a:lnTo>
                    <a:pt x="234315" y="9684"/>
                  </a:lnTo>
                  <a:lnTo>
                    <a:pt x="233839" y="9525"/>
                  </a:lnTo>
                  <a:lnTo>
                    <a:pt x="232886" y="9525"/>
                  </a:lnTo>
                  <a:lnTo>
                    <a:pt x="231775" y="9842"/>
                  </a:lnTo>
                  <a:lnTo>
                    <a:pt x="230505" y="10319"/>
                  </a:lnTo>
                  <a:lnTo>
                    <a:pt x="227965" y="11430"/>
                  </a:lnTo>
                  <a:lnTo>
                    <a:pt x="226219" y="12382"/>
                  </a:lnTo>
                  <a:lnTo>
                    <a:pt x="226219" y="12382"/>
                  </a:lnTo>
                  <a:lnTo>
                    <a:pt x="226536" y="11906"/>
                  </a:lnTo>
                  <a:lnTo>
                    <a:pt x="226536" y="11589"/>
                  </a:lnTo>
                  <a:lnTo>
                    <a:pt x="226378" y="11430"/>
                  </a:lnTo>
                  <a:lnTo>
                    <a:pt x="226060" y="11271"/>
                  </a:lnTo>
                  <a:lnTo>
                    <a:pt x="225266" y="11430"/>
                  </a:lnTo>
                  <a:lnTo>
                    <a:pt x="224949" y="11747"/>
                  </a:lnTo>
                  <a:lnTo>
                    <a:pt x="224790" y="11906"/>
                  </a:lnTo>
                  <a:lnTo>
                    <a:pt x="225108" y="11906"/>
                  </a:lnTo>
                  <a:lnTo>
                    <a:pt x="225266" y="12065"/>
                  </a:lnTo>
                  <a:lnTo>
                    <a:pt x="225266" y="12224"/>
                  </a:lnTo>
                  <a:lnTo>
                    <a:pt x="225108" y="12382"/>
                  </a:lnTo>
                  <a:lnTo>
                    <a:pt x="224631" y="12700"/>
                  </a:lnTo>
                  <a:lnTo>
                    <a:pt x="223679" y="13176"/>
                  </a:lnTo>
                  <a:lnTo>
                    <a:pt x="222568" y="13494"/>
                  </a:lnTo>
                  <a:lnTo>
                    <a:pt x="221456" y="13811"/>
                  </a:lnTo>
                  <a:lnTo>
                    <a:pt x="220504" y="13811"/>
                  </a:lnTo>
                  <a:lnTo>
                    <a:pt x="220186" y="13652"/>
                  </a:lnTo>
                  <a:lnTo>
                    <a:pt x="219869" y="13494"/>
                  </a:lnTo>
                  <a:lnTo>
                    <a:pt x="219075" y="14129"/>
                  </a:lnTo>
                  <a:lnTo>
                    <a:pt x="218123" y="14605"/>
                  </a:lnTo>
                  <a:lnTo>
                    <a:pt x="217805" y="14764"/>
                  </a:lnTo>
                  <a:lnTo>
                    <a:pt x="217646" y="14605"/>
                  </a:lnTo>
                  <a:lnTo>
                    <a:pt x="217646" y="14287"/>
                  </a:lnTo>
                  <a:lnTo>
                    <a:pt x="217964" y="13652"/>
                  </a:lnTo>
                  <a:lnTo>
                    <a:pt x="217011" y="14287"/>
                  </a:lnTo>
                  <a:lnTo>
                    <a:pt x="215741" y="14764"/>
                  </a:lnTo>
                  <a:lnTo>
                    <a:pt x="213360" y="15557"/>
                  </a:lnTo>
                  <a:lnTo>
                    <a:pt x="212249" y="16034"/>
                  </a:lnTo>
                  <a:lnTo>
                    <a:pt x="211296" y="16510"/>
                  </a:lnTo>
                  <a:lnTo>
                    <a:pt x="210503" y="17304"/>
                  </a:lnTo>
                  <a:lnTo>
                    <a:pt x="210344" y="17780"/>
                  </a:lnTo>
                  <a:lnTo>
                    <a:pt x="210185" y="18256"/>
                  </a:lnTo>
                  <a:lnTo>
                    <a:pt x="209868" y="17939"/>
                  </a:lnTo>
                  <a:lnTo>
                    <a:pt x="209233" y="17780"/>
                  </a:lnTo>
                  <a:lnTo>
                    <a:pt x="207486" y="17621"/>
                  </a:lnTo>
                  <a:lnTo>
                    <a:pt x="206216" y="17621"/>
                  </a:lnTo>
                  <a:lnTo>
                    <a:pt x="206375" y="17780"/>
                  </a:lnTo>
                  <a:lnTo>
                    <a:pt x="207169" y="17939"/>
                  </a:lnTo>
                  <a:lnTo>
                    <a:pt x="203518" y="18574"/>
                  </a:lnTo>
                  <a:lnTo>
                    <a:pt x="199549" y="19209"/>
                  </a:lnTo>
                  <a:lnTo>
                    <a:pt x="197485" y="19844"/>
                  </a:lnTo>
                  <a:lnTo>
                    <a:pt x="195739" y="20320"/>
                  </a:lnTo>
                  <a:lnTo>
                    <a:pt x="193993" y="21114"/>
                  </a:lnTo>
                  <a:lnTo>
                    <a:pt x="192564" y="22066"/>
                  </a:lnTo>
                  <a:lnTo>
                    <a:pt x="191929" y="21749"/>
                  </a:lnTo>
                  <a:lnTo>
                    <a:pt x="191135" y="21590"/>
                  </a:lnTo>
                  <a:lnTo>
                    <a:pt x="190500" y="21590"/>
                  </a:lnTo>
                  <a:lnTo>
                    <a:pt x="189865" y="21749"/>
                  </a:lnTo>
                  <a:lnTo>
                    <a:pt x="189230" y="22066"/>
                  </a:lnTo>
                  <a:lnTo>
                    <a:pt x="188595" y="22542"/>
                  </a:lnTo>
                  <a:lnTo>
                    <a:pt x="188119" y="23019"/>
                  </a:lnTo>
                  <a:lnTo>
                    <a:pt x="187801" y="23654"/>
                  </a:lnTo>
                  <a:lnTo>
                    <a:pt x="187643" y="23177"/>
                  </a:lnTo>
                  <a:lnTo>
                    <a:pt x="187166" y="23019"/>
                  </a:lnTo>
                  <a:lnTo>
                    <a:pt x="186849" y="23177"/>
                  </a:lnTo>
                  <a:lnTo>
                    <a:pt x="186373" y="23336"/>
                  </a:lnTo>
                  <a:lnTo>
                    <a:pt x="185896" y="23654"/>
                  </a:lnTo>
                  <a:lnTo>
                    <a:pt x="185738" y="23971"/>
                  </a:lnTo>
                  <a:lnTo>
                    <a:pt x="185738" y="24606"/>
                  </a:lnTo>
                  <a:lnTo>
                    <a:pt x="185896" y="25082"/>
                  </a:lnTo>
                  <a:lnTo>
                    <a:pt x="185579" y="24765"/>
                  </a:lnTo>
                  <a:lnTo>
                    <a:pt x="184944" y="24765"/>
                  </a:lnTo>
                  <a:lnTo>
                    <a:pt x="184626" y="24924"/>
                  </a:lnTo>
                  <a:lnTo>
                    <a:pt x="184150" y="25241"/>
                  </a:lnTo>
                  <a:lnTo>
                    <a:pt x="183674" y="25717"/>
                  </a:lnTo>
                  <a:lnTo>
                    <a:pt x="180340" y="26035"/>
                  </a:lnTo>
                  <a:lnTo>
                    <a:pt x="177006" y="26511"/>
                  </a:lnTo>
                  <a:lnTo>
                    <a:pt x="173673" y="27305"/>
                  </a:lnTo>
                  <a:lnTo>
                    <a:pt x="170180" y="28099"/>
                  </a:lnTo>
                  <a:lnTo>
                    <a:pt x="166688" y="29051"/>
                  </a:lnTo>
                  <a:lnTo>
                    <a:pt x="163036" y="30321"/>
                  </a:lnTo>
                  <a:lnTo>
                    <a:pt x="155893" y="32861"/>
                  </a:lnTo>
                  <a:lnTo>
                    <a:pt x="148749" y="35719"/>
                  </a:lnTo>
                  <a:lnTo>
                    <a:pt x="141605" y="38417"/>
                  </a:lnTo>
                  <a:lnTo>
                    <a:pt x="134779" y="41116"/>
                  </a:lnTo>
                  <a:lnTo>
                    <a:pt x="128270" y="43497"/>
                  </a:lnTo>
                  <a:lnTo>
                    <a:pt x="127794" y="43497"/>
                  </a:lnTo>
                  <a:lnTo>
                    <a:pt x="127000" y="43815"/>
                  </a:lnTo>
                  <a:lnTo>
                    <a:pt x="125095" y="44767"/>
                  </a:lnTo>
                  <a:lnTo>
                    <a:pt x="124143" y="45085"/>
                  </a:lnTo>
                  <a:lnTo>
                    <a:pt x="123349" y="45402"/>
                  </a:lnTo>
                  <a:lnTo>
                    <a:pt x="122873" y="45561"/>
                  </a:lnTo>
                  <a:lnTo>
                    <a:pt x="122714" y="45402"/>
                  </a:lnTo>
                  <a:lnTo>
                    <a:pt x="122714" y="45085"/>
                  </a:lnTo>
                  <a:lnTo>
                    <a:pt x="122238" y="45561"/>
                  </a:lnTo>
                  <a:lnTo>
                    <a:pt x="121761" y="45878"/>
                  </a:lnTo>
                  <a:lnTo>
                    <a:pt x="121444" y="45720"/>
                  </a:lnTo>
                  <a:lnTo>
                    <a:pt x="120809" y="45561"/>
                  </a:lnTo>
                  <a:lnTo>
                    <a:pt x="120333" y="46355"/>
                  </a:lnTo>
                  <a:lnTo>
                    <a:pt x="119539" y="46990"/>
                  </a:lnTo>
                  <a:lnTo>
                    <a:pt x="118745" y="47307"/>
                  </a:lnTo>
                  <a:lnTo>
                    <a:pt x="117951" y="47625"/>
                  </a:lnTo>
                  <a:lnTo>
                    <a:pt x="116999" y="47783"/>
                  </a:lnTo>
                  <a:lnTo>
                    <a:pt x="116523" y="47942"/>
                  </a:lnTo>
                  <a:lnTo>
                    <a:pt x="117316" y="47942"/>
                  </a:lnTo>
                  <a:lnTo>
                    <a:pt x="117158" y="48260"/>
                  </a:lnTo>
                  <a:lnTo>
                    <a:pt x="116840" y="48736"/>
                  </a:lnTo>
                  <a:lnTo>
                    <a:pt x="116390" y="47986"/>
                  </a:lnTo>
                  <a:lnTo>
                    <a:pt x="116046" y="48101"/>
                  </a:lnTo>
                  <a:lnTo>
                    <a:pt x="115094" y="48577"/>
                  </a:lnTo>
                  <a:lnTo>
                    <a:pt x="114300" y="49371"/>
                  </a:lnTo>
                  <a:lnTo>
                    <a:pt x="108426" y="51435"/>
                  </a:lnTo>
                  <a:lnTo>
                    <a:pt x="102235" y="53657"/>
                  </a:lnTo>
                  <a:lnTo>
                    <a:pt x="95885" y="56038"/>
                  </a:lnTo>
                  <a:lnTo>
                    <a:pt x="89376" y="58737"/>
                  </a:lnTo>
                  <a:lnTo>
                    <a:pt x="82868" y="61595"/>
                  </a:lnTo>
                  <a:lnTo>
                    <a:pt x="76200" y="64611"/>
                  </a:lnTo>
                  <a:lnTo>
                    <a:pt x="63183" y="70802"/>
                  </a:lnTo>
                  <a:lnTo>
                    <a:pt x="50483" y="77152"/>
                  </a:lnTo>
                  <a:lnTo>
                    <a:pt x="38418" y="83184"/>
                  </a:lnTo>
                  <a:lnTo>
                    <a:pt x="19275" y="93211"/>
                  </a:lnTo>
                  <a:lnTo>
                    <a:pt x="19275" y="93211"/>
                  </a:lnTo>
                  <a:lnTo>
                    <a:pt x="19368" y="93027"/>
                  </a:lnTo>
                  <a:lnTo>
                    <a:pt x="19209" y="92709"/>
                  </a:lnTo>
                  <a:lnTo>
                    <a:pt x="18733" y="92074"/>
                  </a:lnTo>
                  <a:lnTo>
                    <a:pt x="18098" y="91598"/>
                  </a:lnTo>
                  <a:lnTo>
                    <a:pt x="18098" y="91598"/>
                  </a:lnTo>
                  <a:lnTo>
                    <a:pt x="19526" y="92233"/>
                  </a:lnTo>
                  <a:lnTo>
                    <a:pt x="19685" y="92233"/>
                  </a:lnTo>
                  <a:lnTo>
                    <a:pt x="19526" y="92074"/>
                  </a:lnTo>
                  <a:lnTo>
                    <a:pt x="19050" y="91757"/>
                  </a:lnTo>
                  <a:lnTo>
                    <a:pt x="19050" y="91598"/>
                  </a:lnTo>
                  <a:lnTo>
                    <a:pt x="19209" y="91439"/>
                  </a:lnTo>
                  <a:lnTo>
                    <a:pt x="19844" y="92074"/>
                  </a:lnTo>
                  <a:lnTo>
                    <a:pt x="20320" y="92233"/>
                  </a:lnTo>
                  <a:lnTo>
                    <a:pt x="20479" y="92074"/>
                  </a:lnTo>
                  <a:lnTo>
                    <a:pt x="20320" y="91916"/>
                  </a:lnTo>
                  <a:lnTo>
                    <a:pt x="20161" y="91439"/>
                  </a:lnTo>
                  <a:lnTo>
                    <a:pt x="20320" y="91281"/>
                  </a:lnTo>
                  <a:lnTo>
                    <a:pt x="20479" y="91281"/>
                  </a:lnTo>
                  <a:lnTo>
                    <a:pt x="19685" y="90328"/>
                  </a:lnTo>
                  <a:lnTo>
                    <a:pt x="19050" y="89693"/>
                  </a:lnTo>
                  <a:lnTo>
                    <a:pt x="18891" y="89534"/>
                  </a:lnTo>
                  <a:lnTo>
                    <a:pt x="19050" y="89534"/>
                  </a:lnTo>
                  <a:lnTo>
                    <a:pt x="20479" y="89852"/>
                  </a:lnTo>
                  <a:lnTo>
                    <a:pt x="19844" y="89534"/>
                  </a:lnTo>
                  <a:lnTo>
                    <a:pt x="19844" y="89217"/>
                  </a:lnTo>
                  <a:lnTo>
                    <a:pt x="20161" y="88899"/>
                  </a:lnTo>
                  <a:lnTo>
                    <a:pt x="20479" y="88741"/>
                  </a:lnTo>
                  <a:lnTo>
                    <a:pt x="20955" y="88582"/>
                  </a:lnTo>
                  <a:lnTo>
                    <a:pt x="21273" y="88264"/>
                  </a:lnTo>
                  <a:lnTo>
                    <a:pt x="21431" y="87947"/>
                  </a:lnTo>
                  <a:lnTo>
                    <a:pt x="21114" y="87312"/>
                  </a:lnTo>
                  <a:lnTo>
                    <a:pt x="21114" y="86994"/>
                  </a:lnTo>
                  <a:lnTo>
                    <a:pt x="21431" y="87471"/>
                  </a:lnTo>
                  <a:lnTo>
                    <a:pt x="22066" y="88106"/>
                  </a:lnTo>
                  <a:lnTo>
                    <a:pt x="22384" y="88106"/>
                  </a:lnTo>
                  <a:lnTo>
                    <a:pt x="22543" y="87947"/>
                  </a:lnTo>
                  <a:lnTo>
                    <a:pt x="23019" y="88106"/>
                  </a:lnTo>
                  <a:lnTo>
                    <a:pt x="23019" y="87947"/>
                  </a:lnTo>
                  <a:lnTo>
                    <a:pt x="23019" y="87788"/>
                  </a:lnTo>
                  <a:lnTo>
                    <a:pt x="22225" y="86994"/>
                  </a:lnTo>
                  <a:lnTo>
                    <a:pt x="21749" y="86677"/>
                  </a:lnTo>
                  <a:lnTo>
                    <a:pt x="21590" y="86359"/>
                  </a:lnTo>
                  <a:lnTo>
                    <a:pt x="21749" y="86359"/>
                  </a:lnTo>
                  <a:lnTo>
                    <a:pt x="22384" y="86518"/>
                  </a:lnTo>
                  <a:lnTo>
                    <a:pt x="22384" y="86359"/>
                  </a:lnTo>
                  <a:lnTo>
                    <a:pt x="22384" y="86201"/>
                  </a:lnTo>
                  <a:lnTo>
                    <a:pt x="22384" y="86042"/>
                  </a:lnTo>
                  <a:lnTo>
                    <a:pt x="21749" y="85883"/>
                  </a:lnTo>
                  <a:lnTo>
                    <a:pt x="22066" y="85407"/>
                  </a:lnTo>
                  <a:lnTo>
                    <a:pt x="22066" y="85089"/>
                  </a:lnTo>
                  <a:lnTo>
                    <a:pt x="21749" y="84931"/>
                  </a:lnTo>
                  <a:lnTo>
                    <a:pt x="22225" y="85089"/>
                  </a:lnTo>
                  <a:lnTo>
                    <a:pt x="22701" y="85248"/>
                  </a:lnTo>
                  <a:lnTo>
                    <a:pt x="23019" y="85248"/>
                  </a:lnTo>
                  <a:lnTo>
                    <a:pt x="23495" y="84931"/>
                  </a:lnTo>
                  <a:lnTo>
                    <a:pt x="23336" y="84613"/>
                  </a:lnTo>
                  <a:lnTo>
                    <a:pt x="23178" y="84454"/>
                  </a:lnTo>
                  <a:lnTo>
                    <a:pt x="23654" y="84137"/>
                  </a:lnTo>
                  <a:lnTo>
                    <a:pt x="23813" y="83978"/>
                  </a:lnTo>
                  <a:lnTo>
                    <a:pt x="23971" y="83819"/>
                  </a:lnTo>
                  <a:lnTo>
                    <a:pt x="23813" y="83661"/>
                  </a:lnTo>
                  <a:lnTo>
                    <a:pt x="23336" y="83343"/>
                  </a:lnTo>
                  <a:lnTo>
                    <a:pt x="23971" y="83184"/>
                  </a:lnTo>
                  <a:lnTo>
                    <a:pt x="24924" y="83184"/>
                  </a:lnTo>
                  <a:lnTo>
                    <a:pt x="24924" y="83026"/>
                  </a:lnTo>
                  <a:lnTo>
                    <a:pt x="24130" y="82549"/>
                  </a:lnTo>
                  <a:lnTo>
                    <a:pt x="24924" y="82549"/>
                  </a:lnTo>
                  <a:lnTo>
                    <a:pt x="24924" y="82391"/>
                  </a:lnTo>
                  <a:lnTo>
                    <a:pt x="24606" y="82073"/>
                  </a:lnTo>
                  <a:lnTo>
                    <a:pt x="25400" y="82232"/>
                  </a:lnTo>
                  <a:lnTo>
                    <a:pt x="25400" y="82073"/>
                  </a:lnTo>
                  <a:lnTo>
                    <a:pt x="25400" y="81914"/>
                  </a:lnTo>
                  <a:lnTo>
                    <a:pt x="24924" y="81279"/>
                  </a:lnTo>
                  <a:lnTo>
                    <a:pt x="24924" y="80962"/>
                  </a:lnTo>
                  <a:lnTo>
                    <a:pt x="24924" y="80486"/>
                  </a:lnTo>
                  <a:lnTo>
                    <a:pt x="25400" y="80962"/>
                  </a:lnTo>
                  <a:lnTo>
                    <a:pt x="25876" y="80962"/>
                  </a:lnTo>
                  <a:lnTo>
                    <a:pt x="25876" y="80803"/>
                  </a:lnTo>
                  <a:lnTo>
                    <a:pt x="26194" y="80962"/>
                  </a:lnTo>
                  <a:lnTo>
                    <a:pt x="26829" y="81914"/>
                  </a:lnTo>
                  <a:lnTo>
                    <a:pt x="27464" y="81438"/>
                  </a:lnTo>
                  <a:lnTo>
                    <a:pt x="27781" y="81121"/>
                  </a:lnTo>
                  <a:lnTo>
                    <a:pt x="27781" y="80962"/>
                  </a:lnTo>
                  <a:lnTo>
                    <a:pt x="27781" y="80644"/>
                  </a:lnTo>
                  <a:lnTo>
                    <a:pt x="27146" y="80168"/>
                  </a:lnTo>
                  <a:lnTo>
                    <a:pt x="27623" y="80009"/>
                  </a:lnTo>
                  <a:lnTo>
                    <a:pt x="28575" y="80009"/>
                  </a:lnTo>
                  <a:lnTo>
                    <a:pt x="28575" y="79851"/>
                  </a:lnTo>
                  <a:lnTo>
                    <a:pt x="28575" y="79692"/>
                  </a:lnTo>
                  <a:lnTo>
                    <a:pt x="27781" y="78581"/>
                  </a:lnTo>
                  <a:lnTo>
                    <a:pt x="28575" y="79057"/>
                  </a:lnTo>
                  <a:lnTo>
                    <a:pt x="28893" y="79057"/>
                  </a:lnTo>
                  <a:lnTo>
                    <a:pt x="29051" y="78898"/>
                  </a:lnTo>
                  <a:lnTo>
                    <a:pt x="28893" y="78581"/>
                  </a:lnTo>
                  <a:lnTo>
                    <a:pt x="28734" y="77787"/>
                  </a:lnTo>
                  <a:lnTo>
                    <a:pt x="28893" y="77628"/>
                  </a:lnTo>
                  <a:lnTo>
                    <a:pt x="29369" y="77470"/>
                  </a:lnTo>
                  <a:lnTo>
                    <a:pt x="28575" y="76993"/>
                  </a:lnTo>
                  <a:lnTo>
                    <a:pt x="28416" y="76835"/>
                  </a:lnTo>
                  <a:lnTo>
                    <a:pt x="28893" y="76835"/>
                  </a:lnTo>
                  <a:lnTo>
                    <a:pt x="30004" y="77311"/>
                  </a:lnTo>
                  <a:lnTo>
                    <a:pt x="30480" y="76993"/>
                  </a:lnTo>
                  <a:lnTo>
                    <a:pt x="30480" y="76835"/>
                  </a:lnTo>
                  <a:lnTo>
                    <a:pt x="30321" y="76676"/>
                  </a:lnTo>
                  <a:lnTo>
                    <a:pt x="29528" y="76835"/>
                  </a:lnTo>
                  <a:lnTo>
                    <a:pt x="29528" y="76358"/>
                  </a:lnTo>
                  <a:lnTo>
                    <a:pt x="29528" y="76041"/>
                  </a:lnTo>
                  <a:lnTo>
                    <a:pt x="29686" y="75882"/>
                  </a:lnTo>
                  <a:lnTo>
                    <a:pt x="29845" y="75882"/>
                  </a:lnTo>
                  <a:lnTo>
                    <a:pt x="29210" y="75247"/>
                  </a:lnTo>
                  <a:lnTo>
                    <a:pt x="30480" y="75882"/>
                  </a:lnTo>
                  <a:lnTo>
                    <a:pt x="29845" y="75088"/>
                  </a:lnTo>
                  <a:lnTo>
                    <a:pt x="30004" y="75088"/>
                  </a:lnTo>
                  <a:lnTo>
                    <a:pt x="30639" y="75247"/>
                  </a:lnTo>
                  <a:lnTo>
                    <a:pt x="30798" y="75247"/>
                  </a:lnTo>
                  <a:lnTo>
                    <a:pt x="30798" y="74930"/>
                  </a:lnTo>
                  <a:lnTo>
                    <a:pt x="31433" y="75247"/>
                  </a:lnTo>
                  <a:lnTo>
                    <a:pt x="31433" y="75088"/>
                  </a:lnTo>
                  <a:lnTo>
                    <a:pt x="31115" y="74930"/>
                  </a:lnTo>
                  <a:lnTo>
                    <a:pt x="30798" y="74612"/>
                  </a:lnTo>
                  <a:lnTo>
                    <a:pt x="30639" y="74453"/>
                  </a:lnTo>
                  <a:lnTo>
                    <a:pt x="31274" y="74771"/>
                  </a:lnTo>
                  <a:lnTo>
                    <a:pt x="31591" y="74930"/>
                  </a:lnTo>
                  <a:lnTo>
                    <a:pt x="31909" y="74771"/>
                  </a:lnTo>
                  <a:lnTo>
                    <a:pt x="32385" y="74136"/>
                  </a:lnTo>
                  <a:lnTo>
                    <a:pt x="31750" y="73818"/>
                  </a:lnTo>
                  <a:lnTo>
                    <a:pt x="31433" y="73342"/>
                  </a:lnTo>
                  <a:lnTo>
                    <a:pt x="31433" y="73183"/>
                  </a:lnTo>
                  <a:lnTo>
                    <a:pt x="31433" y="73025"/>
                  </a:lnTo>
                  <a:lnTo>
                    <a:pt x="31750" y="72866"/>
                  </a:lnTo>
                  <a:lnTo>
                    <a:pt x="32068" y="72707"/>
                  </a:lnTo>
                  <a:lnTo>
                    <a:pt x="32544" y="73183"/>
                  </a:lnTo>
                  <a:lnTo>
                    <a:pt x="32703" y="73183"/>
                  </a:lnTo>
                  <a:lnTo>
                    <a:pt x="32703" y="73025"/>
                  </a:lnTo>
                  <a:lnTo>
                    <a:pt x="32068" y="72072"/>
                  </a:lnTo>
                  <a:lnTo>
                    <a:pt x="32703" y="72390"/>
                  </a:lnTo>
                  <a:lnTo>
                    <a:pt x="33179" y="72548"/>
                  </a:lnTo>
                  <a:lnTo>
                    <a:pt x="33496" y="72390"/>
                  </a:lnTo>
                  <a:lnTo>
                    <a:pt x="33496" y="71913"/>
                  </a:lnTo>
                  <a:lnTo>
                    <a:pt x="33338" y="71437"/>
                  </a:lnTo>
                  <a:lnTo>
                    <a:pt x="33338" y="70961"/>
                  </a:lnTo>
                  <a:lnTo>
                    <a:pt x="33338" y="70802"/>
                  </a:lnTo>
                  <a:lnTo>
                    <a:pt x="33496" y="70643"/>
                  </a:lnTo>
                  <a:lnTo>
                    <a:pt x="33655" y="70326"/>
                  </a:lnTo>
                  <a:lnTo>
                    <a:pt x="33655" y="70167"/>
                  </a:lnTo>
                  <a:lnTo>
                    <a:pt x="33496" y="70008"/>
                  </a:lnTo>
                  <a:lnTo>
                    <a:pt x="33020" y="69691"/>
                  </a:lnTo>
                  <a:lnTo>
                    <a:pt x="33655" y="69850"/>
                  </a:lnTo>
                  <a:lnTo>
                    <a:pt x="33973" y="70008"/>
                  </a:lnTo>
                  <a:lnTo>
                    <a:pt x="34290" y="70008"/>
                  </a:lnTo>
                  <a:lnTo>
                    <a:pt x="34290" y="69850"/>
                  </a:lnTo>
                  <a:lnTo>
                    <a:pt x="34449" y="69691"/>
                  </a:lnTo>
                  <a:lnTo>
                    <a:pt x="35084" y="70008"/>
                  </a:lnTo>
                  <a:lnTo>
                    <a:pt x="35401" y="70008"/>
                  </a:lnTo>
                  <a:lnTo>
                    <a:pt x="35560" y="69850"/>
                  </a:lnTo>
                  <a:lnTo>
                    <a:pt x="35401" y="69532"/>
                  </a:lnTo>
                  <a:lnTo>
                    <a:pt x="34925" y="69215"/>
                  </a:lnTo>
                  <a:lnTo>
                    <a:pt x="34766" y="69056"/>
                  </a:lnTo>
                  <a:lnTo>
                    <a:pt x="34766" y="68897"/>
                  </a:lnTo>
                  <a:lnTo>
                    <a:pt x="35719" y="69215"/>
                  </a:lnTo>
                  <a:lnTo>
                    <a:pt x="35719" y="69056"/>
                  </a:lnTo>
                  <a:lnTo>
                    <a:pt x="35560" y="68897"/>
                  </a:lnTo>
                  <a:lnTo>
                    <a:pt x="35401" y="68580"/>
                  </a:lnTo>
                  <a:lnTo>
                    <a:pt x="35401" y="68421"/>
                  </a:lnTo>
                  <a:lnTo>
                    <a:pt x="35560" y="68262"/>
                  </a:lnTo>
                  <a:lnTo>
                    <a:pt x="36195" y="68421"/>
                  </a:lnTo>
                  <a:lnTo>
                    <a:pt x="36036" y="68103"/>
                  </a:lnTo>
                  <a:lnTo>
                    <a:pt x="36036" y="67786"/>
                  </a:lnTo>
                  <a:lnTo>
                    <a:pt x="36513" y="67468"/>
                  </a:lnTo>
                  <a:lnTo>
                    <a:pt x="36671" y="67310"/>
                  </a:lnTo>
                  <a:lnTo>
                    <a:pt x="36830" y="67151"/>
                  </a:lnTo>
                  <a:lnTo>
                    <a:pt x="36830" y="66675"/>
                  </a:lnTo>
                  <a:lnTo>
                    <a:pt x="36513" y="66198"/>
                  </a:lnTo>
                  <a:lnTo>
                    <a:pt x="36830" y="66040"/>
                  </a:lnTo>
                  <a:lnTo>
                    <a:pt x="36989" y="66198"/>
                  </a:lnTo>
                  <a:lnTo>
                    <a:pt x="37148" y="66357"/>
                  </a:lnTo>
                  <a:lnTo>
                    <a:pt x="37306" y="66675"/>
                  </a:lnTo>
                  <a:lnTo>
                    <a:pt x="37783" y="66516"/>
                  </a:lnTo>
                  <a:lnTo>
                    <a:pt x="38100" y="66040"/>
                  </a:lnTo>
                  <a:lnTo>
                    <a:pt x="38100" y="65405"/>
                  </a:lnTo>
                  <a:lnTo>
                    <a:pt x="37783" y="64928"/>
                  </a:lnTo>
                  <a:lnTo>
                    <a:pt x="38576" y="65087"/>
                  </a:lnTo>
                  <a:lnTo>
                    <a:pt x="38894" y="65087"/>
                  </a:lnTo>
                  <a:lnTo>
                    <a:pt x="39053" y="64928"/>
                  </a:lnTo>
                  <a:lnTo>
                    <a:pt x="39053" y="64770"/>
                  </a:lnTo>
                  <a:lnTo>
                    <a:pt x="38735" y="64293"/>
                  </a:lnTo>
                  <a:lnTo>
                    <a:pt x="39211" y="64452"/>
                  </a:lnTo>
                  <a:lnTo>
                    <a:pt x="39370" y="64452"/>
                  </a:lnTo>
                  <a:lnTo>
                    <a:pt x="39053" y="63817"/>
                  </a:lnTo>
                  <a:lnTo>
                    <a:pt x="38735" y="63341"/>
                  </a:lnTo>
                  <a:lnTo>
                    <a:pt x="39053" y="63341"/>
                  </a:lnTo>
                  <a:lnTo>
                    <a:pt x="39529" y="63817"/>
                  </a:lnTo>
                  <a:lnTo>
                    <a:pt x="39688" y="63500"/>
                  </a:lnTo>
                  <a:lnTo>
                    <a:pt x="39529" y="63182"/>
                  </a:lnTo>
                  <a:lnTo>
                    <a:pt x="39053" y="62706"/>
                  </a:lnTo>
                  <a:lnTo>
                    <a:pt x="39053" y="62547"/>
                  </a:lnTo>
                  <a:lnTo>
                    <a:pt x="39053" y="62388"/>
                  </a:lnTo>
                  <a:lnTo>
                    <a:pt x="39846" y="62388"/>
                  </a:lnTo>
                  <a:lnTo>
                    <a:pt x="39053" y="61753"/>
                  </a:lnTo>
                  <a:lnTo>
                    <a:pt x="38894" y="61595"/>
                  </a:lnTo>
                  <a:lnTo>
                    <a:pt x="38894" y="61436"/>
                  </a:lnTo>
                  <a:lnTo>
                    <a:pt x="39370" y="61118"/>
                  </a:lnTo>
                  <a:lnTo>
                    <a:pt x="39370" y="60801"/>
                  </a:lnTo>
                  <a:lnTo>
                    <a:pt x="39529" y="60642"/>
                  </a:lnTo>
                  <a:lnTo>
                    <a:pt x="40005" y="60325"/>
                  </a:lnTo>
                  <a:lnTo>
                    <a:pt x="41275" y="60325"/>
                  </a:lnTo>
                  <a:lnTo>
                    <a:pt x="41275" y="60166"/>
                  </a:lnTo>
                  <a:lnTo>
                    <a:pt x="40005" y="59055"/>
                  </a:lnTo>
                  <a:lnTo>
                    <a:pt x="40958" y="59213"/>
                  </a:lnTo>
                  <a:lnTo>
                    <a:pt x="41275" y="59531"/>
                  </a:lnTo>
                  <a:lnTo>
                    <a:pt x="41593" y="60007"/>
                  </a:lnTo>
                  <a:lnTo>
                    <a:pt x="41593" y="59531"/>
                  </a:lnTo>
                  <a:lnTo>
                    <a:pt x="41434" y="59213"/>
                  </a:lnTo>
                  <a:lnTo>
                    <a:pt x="41116" y="59055"/>
                  </a:lnTo>
                  <a:lnTo>
                    <a:pt x="40640" y="58896"/>
                  </a:lnTo>
                  <a:lnTo>
                    <a:pt x="40323" y="58737"/>
                  </a:lnTo>
                  <a:lnTo>
                    <a:pt x="40005" y="58578"/>
                  </a:lnTo>
                  <a:lnTo>
                    <a:pt x="39688" y="58261"/>
                  </a:lnTo>
                  <a:lnTo>
                    <a:pt x="39846" y="57785"/>
                  </a:lnTo>
                  <a:lnTo>
                    <a:pt x="39529" y="57467"/>
                  </a:lnTo>
                  <a:lnTo>
                    <a:pt x="39529" y="57150"/>
                  </a:lnTo>
                  <a:lnTo>
                    <a:pt x="39846" y="57150"/>
                  </a:lnTo>
                  <a:lnTo>
                    <a:pt x="40005" y="57785"/>
                  </a:lnTo>
                  <a:lnTo>
                    <a:pt x="40481" y="58261"/>
                  </a:lnTo>
                  <a:lnTo>
                    <a:pt x="40958" y="58737"/>
                  </a:lnTo>
                  <a:lnTo>
                    <a:pt x="41593" y="59213"/>
                  </a:lnTo>
                  <a:lnTo>
                    <a:pt x="41910" y="59372"/>
                  </a:lnTo>
                  <a:lnTo>
                    <a:pt x="42069" y="59372"/>
                  </a:lnTo>
                  <a:lnTo>
                    <a:pt x="42069" y="59213"/>
                  </a:lnTo>
                  <a:lnTo>
                    <a:pt x="41751" y="58896"/>
                  </a:lnTo>
                  <a:lnTo>
                    <a:pt x="40958" y="58261"/>
                  </a:lnTo>
                  <a:lnTo>
                    <a:pt x="41593" y="58578"/>
                  </a:lnTo>
                  <a:lnTo>
                    <a:pt x="41751" y="58578"/>
                  </a:lnTo>
                  <a:lnTo>
                    <a:pt x="41751" y="58420"/>
                  </a:lnTo>
                  <a:lnTo>
                    <a:pt x="41275" y="57150"/>
                  </a:lnTo>
                  <a:lnTo>
                    <a:pt x="41751" y="57467"/>
                  </a:lnTo>
                  <a:lnTo>
                    <a:pt x="41910" y="57785"/>
                  </a:lnTo>
                  <a:lnTo>
                    <a:pt x="41910" y="58102"/>
                  </a:lnTo>
                  <a:lnTo>
                    <a:pt x="41910" y="58261"/>
                  </a:lnTo>
                  <a:lnTo>
                    <a:pt x="42069" y="58420"/>
                  </a:lnTo>
                  <a:lnTo>
                    <a:pt x="43180" y="59213"/>
                  </a:lnTo>
                  <a:lnTo>
                    <a:pt x="42863" y="58737"/>
                  </a:lnTo>
                  <a:lnTo>
                    <a:pt x="42863" y="58578"/>
                  </a:lnTo>
                  <a:lnTo>
                    <a:pt x="43498" y="58737"/>
                  </a:lnTo>
                  <a:lnTo>
                    <a:pt x="43021" y="58102"/>
                  </a:lnTo>
                  <a:lnTo>
                    <a:pt x="43021" y="57943"/>
                  </a:lnTo>
                  <a:lnTo>
                    <a:pt x="44133" y="57943"/>
                  </a:lnTo>
                  <a:lnTo>
                    <a:pt x="43498" y="57467"/>
                  </a:lnTo>
                  <a:lnTo>
                    <a:pt x="43339" y="57150"/>
                  </a:lnTo>
                  <a:lnTo>
                    <a:pt x="43339" y="56991"/>
                  </a:lnTo>
                  <a:lnTo>
                    <a:pt x="43339" y="56832"/>
                  </a:lnTo>
                  <a:lnTo>
                    <a:pt x="43498" y="56673"/>
                  </a:lnTo>
                  <a:lnTo>
                    <a:pt x="43498" y="56515"/>
                  </a:lnTo>
                  <a:lnTo>
                    <a:pt x="43339" y="56356"/>
                  </a:lnTo>
                  <a:lnTo>
                    <a:pt x="42863" y="56038"/>
                  </a:lnTo>
                  <a:lnTo>
                    <a:pt x="44291" y="56832"/>
                  </a:lnTo>
                  <a:lnTo>
                    <a:pt x="44609" y="56991"/>
                  </a:lnTo>
                  <a:lnTo>
                    <a:pt x="44609" y="56832"/>
                  </a:lnTo>
                  <a:lnTo>
                    <a:pt x="43974" y="56197"/>
                  </a:lnTo>
                  <a:lnTo>
                    <a:pt x="42704" y="55245"/>
                  </a:lnTo>
                  <a:lnTo>
                    <a:pt x="43180" y="54768"/>
                  </a:lnTo>
                  <a:lnTo>
                    <a:pt x="43656" y="54768"/>
                  </a:lnTo>
                  <a:lnTo>
                    <a:pt x="44133" y="55086"/>
                  </a:lnTo>
                  <a:lnTo>
                    <a:pt x="44609" y="55721"/>
                  </a:lnTo>
                  <a:lnTo>
                    <a:pt x="44609" y="55721"/>
                  </a:lnTo>
                  <a:lnTo>
                    <a:pt x="44291" y="54451"/>
                  </a:lnTo>
                  <a:lnTo>
                    <a:pt x="44291" y="54292"/>
                  </a:lnTo>
                  <a:lnTo>
                    <a:pt x="44609" y="54451"/>
                  </a:lnTo>
                  <a:lnTo>
                    <a:pt x="45403" y="54768"/>
                  </a:lnTo>
                  <a:lnTo>
                    <a:pt x="46038" y="55086"/>
                  </a:lnTo>
                  <a:lnTo>
                    <a:pt x="46831" y="55086"/>
                  </a:lnTo>
                  <a:lnTo>
                    <a:pt x="45561" y="54292"/>
                  </a:lnTo>
                  <a:lnTo>
                    <a:pt x="45403" y="53975"/>
                  </a:lnTo>
                  <a:lnTo>
                    <a:pt x="45244" y="53816"/>
                  </a:lnTo>
                  <a:lnTo>
                    <a:pt x="45244" y="53498"/>
                  </a:lnTo>
                  <a:lnTo>
                    <a:pt x="45085" y="53181"/>
                  </a:lnTo>
                  <a:lnTo>
                    <a:pt x="44768" y="52863"/>
                  </a:lnTo>
                  <a:lnTo>
                    <a:pt x="45561" y="52863"/>
                  </a:lnTo>
                  <a:lnTo>
                    <a:pt x="45879" y="52705"/>
                  </a:lnTo>
                  <a:lnTo>
                    <a:pt x="45879" y="52546"/>
                  </a:lnTo>
                  <a:lnTo>
                    <a:pt x="45720" y="52228"/>
                  </a:lnTo>
                  <a:lnTo>
                    <a:pt x="45720" y="52070"/>
                  </a:lnTo>
                  <a:lnTo>
                    <a:pt x="45879" y="51911"/>
                  </a:lnTo>
                  <a:lnTo>
                    <a:pt x="47784" y="52705"/>
                  </a:lnTo>
                  <a:lnTo>
                    <a:pt x="47308" y="51911"/>
                  </a:lnTo>
                  <a:lnTo>
                    <a:pt x="46831" y="51117"/>
                  </a:lnTo>
                  <a:lnTo>
                    <a:pt x="46514" y="50641"/>
                  </a:lnTo>
                  <a:lnTo>
                    <a:pt x="46514" y="50482"/>
                  </a:lnTo>
                  <a:lnTo>
                    <a:pt x="46673" y="50323"/>
                  </a:lnTo>
                  <a:lnTo>
                    <a:pt x="47149" y="50323"/>
                  </a:lnTo>
                  <a:lnTo>
                    <a:pt x="46990" y="49688"/>
                  </a:lnTo>
                  <a:lnTo>
                    <a:pt x="46990" y="49371"/>
                  </a:lnTo>
                  <a:lnTo>
                    <a:pt x="47149" y="49371"/>
                  </a:lnTo>
                  <a:lnTo>
                    <a:pt x="47308" y="49688"/>
                  </a:lnTo>
                  <a:lnTo>
                    <a:pt x="48101" y="50323"/>
                  </a:lnTo>
                  <a:lnTo>
                    <a:pt x="48260" y="50641"/>
                  </a:lnTo>
                  <a:lnTo>
                    <a:pt x="48578" y="50641"/>
                  </a:lnTo>
                  <a:lnTo>
                    <a:pt x="48578" y="50323"/>
                  </a:lnTo>
                  <a:lnTo>
                    <a:pt x="48736" y="50482"/>
                  </a:lnTo>
                  <a:lnTo>
                    <a:pt x="49530" y="50800"/>
                  </a:lnTo>
                  <a:lnTo>
                    <a:pt x="48578" y="49847"/>
                  </a:lnTo>
                  <a:lnTo>
                    <a:pt x="48578" y="49530"/>
                  </a:lnTo>
                  <a:lnTo>
                    <a:pt x="48895" y="49371"/>
                  </a:lnTo>
                  <a:lnTo>
                    <a:pt x="48895" y="49212"/>
                  </a:lnTo>
                  <a:lnTo>
                    <a:pt x="48736" y="48895"/>
                  </a:lnTo>
                  <a:lnTo>
                    <a:pt x="49689" y="49688"/>
                  </a:lnTo>
                  <a:lnTo>
                    <a:pt x="50165" y="49688"/>
                  </a:lnTo>
                  <a:lnTo>
                    <a:pt x="50165" y="49530"/>
                  </a:lnTo>
                  <a:lnTo>
                    <a:pt x="50165" y="49371"/>
                  </a:lnTo>
                  <a:lnTo>
                    <a:pt x="50006" y="48736"/>
                  </a:lnTo>
                  <a:lnTo>
                    <a:pt x="50324" y="48895"/>
                  </a:lnTo>
                  <a:lnTo>
                    <a:pt x="50483" y="48895"/>
                  </a:lnTo>
                  <a:lnTo>
                    <a:pt x="50006" y="48260"/>
                  </a:lnTo>
                  <a:lnTo>
                    <a:pt x="49213" y="47466"/>
                  </a:lnTo>
                  <a:lnTo>
                    <a:pt x="48578" y="46990"/>
                  </a:lnTo>
                  <a:lnTo>
                    <a:pt x="48736" y="46831"/>
                  </a:lnTo>
                  <a:lnTo>
                    <a:pt x="49371" y="46831"/>
                  </a:lnTo>
                  <a:lnTo>
                    <a:pt x="50324" y="47148"/>
                  </a:lnTo>
                  <a:lnTo>
                    <a:pt x="50641" y="47307"/>
                  </a:lnTo>
                  <a:lnTo>
                    <a:pt x="50800" y="47307"/>
                  </a:lnTo>
                  <a:lnTo>
                    <a:pt x="50006" y="46196"/>
                  </a:lnTo>
                  <a:lnTo>
                    <a:pt x="50641" y="46355"/>
                  </a:lnTo>
                  <a:lnTo>
                    <a:pt x="50959" y="46196"/>
                  </a:lnTo>
                  <a:lnTo>
                    <a:pt x="51118" y="46037"/>
                  </a:lnTo>
                  <a:lnTo>
                    <a:pt x="51118" y="45720"/>
                  </a:lnTo>
                  <a:lnTo>
                    <a:pt x="51118" y="45561"/>
                  </a:lnTo>
                  <a:lnTo>
                    <a:pt x="51276" y="45402"/>
                  </a:lnTo>
                  <a:lnTo>
                    <a:pt x="51753" y="45561"/>
                  </a:lnTo>
                  <a:lnTo>
                    <a:pt x="52388" y="46037"/>
                  </a:lnTo>
                  <a:lnTo>
                    <a:pt x="52388" y="45878"/>
                  </a:lnTo>
                  <a:lnTo>
                    <a:pt x="52388" y="45720"/>
                  </a:lnTo>
                  <a:lnTo>
                    <a:pt x="52070" y="45402"/>
                  </a:lnTo>
                  <a:lnTo>
                    <a:pt x="51594" y="45085"/>
                  </a:lnTo>
                  <a:lnTo>
                    <a:pt x="51594" y="44926"/>
                  </a:lnTo>
                  <a:lnTo>
                    <a:pt x="51435" y="44767"/>
                  </a:lnTo>
                  <a:lnTo>
                    <a:pt x="51435" y="44767"/>
                  </a:lnTo>
                  <a:lnTo>
                    <a:pt x="52705" y="45561"/>
                  </a:lnTo>
                  <a:lnTo>
                    <a:pt x="52864" y="45561"/>
                  </a:lnTo>
                  <a:lnTo>
                    <a:pt x="52864" y="45402"/>
                  </a:lnTo>
                  <a:lnTo>
                    <a:pt x="52546" y="44132"/>
                  </a:lnTo>
                  <a:lnTo>
                    <a:pt x="51911" y="42545"/>
                  </a:lnTo>
                  <a:lnTo>
                    <a:pt x="52864" y="43021"/>
                  </a:lnTo>
                  <a:lnTo>
                    <a:pt x="52864" y="43021"/>
                  </a:lnTo>
                  <a:lnTo>
                    <a:pt x="52705" y="42545"/>
                  </a:lnTo>
                  <a:lnTo>
                    <a:pt x="52705" y="42068"/>
                  </a:lnTo>
                  <a:lnTo>
                    <a:pt x="52864" y="41592"/>
                  </a:lnTo>
                  <a:lnTo>
                    <a:pt x="52546" y="40481"/>
                  </a:lnTo>
                  <a:lnTo>
                    <a:pt x="52229" y="39687"/>
                  </a:lnTo>
                  <a:lnTo>
                    <a:pt x="52070" y="39528"/>
                  </a:lnTo>
                  <a:lnTo>
                    <a:pt x="52070" y="39687"/>
                  </a:lnTo>
                  <a:lnTo>
                    <a:pt x="52388" y="40957"/>
                  </a:lnTo>
                  <a:lnTo>
                    <a:pt x="52229" y="41116"/>
                  </a:lnTo>
                  <a:lnTo>
                    <a:pt x="52070" y="41116"/>
                  </a:lnTo>
                  <a:lnTo>
                    <a:pt x="51911" y="40798"/>
                  </a:lnTo>
                  <a:lnTo>
                    <a:pt x="51594" y="39370"/>
                  </a:lnTo>
                  <a:lnTo>
                    <a:pt x="51276" y="38417"/>
                  </a:lnTo>
                  <a:lnTo>
                    <a:pt x="51276" y="38576"/>
                  </a:lnTo>
                  <a:lnTo>
                    <a:pt x="51118" y="39370"/>
                  </a:lnTo>
                  <a:lnTo>
                    <a:pt x="50800" y="39211"/>
                  </a:lnTo>
                  <a:lnTo>
                    <a:pt x="50483" y="38735"/>
                  </a:lnTo>
                  <a:lnTo>
                    <a:pt x="50324" y="38735"/>
                  </a:lnTo>
                  <a:lnTo>
                    <a:pt x="50641" y="39370"/>
                  </a:lnTo>
                  <a:lnTo>
                    <a:pt x="49848" y="38893"/>
                  </a:lnTo>
                  <a:lnTo>
                    <a:pt x="49848" y="38735"/>
                  </a:lnTo>
                  <a:lnTo>
                    <a:pt x="49848" y="38576"/>
                  </a:lnTo>
                  <a:lnTo>
                    <a:pt x="50006" y="38259"/>
                  </a:lnTo>
                  <a:lnTo>
                    <a:pt x="50006" y="37941"/>
                  </a:lnTo>
                  <a:lnTo>
                    <a:pt x="49848" y="37624"/>
                  </a:lnTo>
                  <a:lnTo>
                    <a:pt x="49530" y="37782"/>
                  </a:lnTo>
                  <a:lnTo>
                    <a:pt x="49054" y="37782"/>
                  </a:lnTo>
                  <a:lnTo>
                    <a:pt x="48736" y="37624"/>
                  </a:lnTo>
                  <a:lnTo>
                    <a:pt x="48578" y="37306"/>
                  </a:lnTo>
                  <a:lnTo>
                    <a:pt x="48736" y="37306"/>
                  </a:lnTo>
                  <a:lnTo>
                    <a:pt x="49213" y="37624"/>
                  </a:lnTo>
                  <a:lnTo>
                    <a:pt x="49213" y="37306"/>
                  </a:lnTo>
                  <a:lnTo>
                    <a:pt x="49054" y="37147"/>
                  </a:lnTo>
                  <a:lnTo>
                    <a:pt x="48578" y="36830"/>
                  </a:lnTo>
                  <a:lnTo>
                    <a:pt x="47943" y="36671"/>
                  </a:lnTo>
                  <a:lnTo>
                    <a:pt x="47784" y="36512"/>
                  </a:lnTo>
                  <a:lnTo>
                    <a:pt x="47625" y="36195"/>
                  </a:lnTo>
                  <a:lnTo>
                    <a:pt x="47466" y="36354"/>
                  </a:lnTo>
                  <a:lnTo>
                    <a:pt x="47466" y="36512"/>
                  </a:lnTo>
                  <a:lnTo>
                    <a:pt x="47308" y="36354"/>
                  </a:lnTo>
                  <a:lnTo>
                    <a:pt x="47308" y="36036"/>
                  </a:lnTo>
                  <a:lnTo>
                    <a:pt x="47784" y="36036"/>
                  </a:lnTo>
                  <a:lnTo>
                    <a:pt x="47784" y="35877"/>
                  </a:lnTo>
                  <a:lnTo>
                    <a:pt x="47625" y="35560"/>
                  </a:lnTo>
                  <a:lnTo>
                    <a:pt x="47149" y="35084"/>
                  </a:lnTo>
                  <a:lnTo>
                    <a:pt x="46355" y="34607"/>
                  </a:lnTo>
                  <a:lnTo>
                    <a:pt x="45403" y="34131"/>
                  </a:lnTo>
                  <a:lnTo>
                    <a:pt x="44450" y="33814"/>
                  </a:lnTo>
                  <a:lnTo>
                    <a:pt x="43498" y="33496"/>
                  </a:lnTo>
                  <a:lnTo>
                    <a:pt x="42704" y="33496"/>
                  </a:lnTo>
                  <a:lnTo>
                    <a:pt x="42386" y="33655"/>
                  </a:lnTo>
                  <a:lnTo>
                    <a:pt x="41910" y="33972"/>
                  </a:lnTo>
                  <a:lnTo>
                    <a:pt x="41275" y="34290"/>
                  </a:lnTo>
                  <a:lnTo>
                    <a:pt x="40323" y="35242"/>
                  </a:lnTo>
                  <a:lnTo>
                    <a:pt x="39846" y="35877"/>
                  </a:lnTo>
                  <a:lnTo>
                    <a:pt x="39688" y="36512"/>
                  </a:lnTo>
                  <a:lnTo>
                    <a:pt x="39529" y="37147"/>
                  </a:lnTo>
                  <a:lnTo>
                    <a:pt x="39688" y="37624"/>
                  </a:lnTo>
                  <a:lnTo>
                    <a:pt x="38735" y="37941"/>
                  </a:lnTo>
                  <a:lnTo>
                    <a:pt x="37941" y="38100"/>
                  </a:lnTo>
                  <a:lnTo>
                    <a:pt x="37624" y="38417"/>
                  </a:lnTo>
                  <a:lnTo>
                    <a:pt x="37624" y="38735"/>
                  </a:lnTo>
                  <a:lnTo>
                    <a:pt x="37624" y="39052"/>
                  </a:lnTo>
                  <a:lnTo>
                    <a:pt x="37941" y="39687"/>
                  </a:lnTo>
                  <a:lnTo>
                    <a:pt x="37941" y="39687"/>
                  </a:lnTo>
                  <a:lnTo>
                    <a:pt x="37306" y="39052"/>
                  </a:lnTo>
                  <a:lnTo>
                    <a:pt x="37148" y="39211"/>
                  </a:lnTo>
                  <a:lnTo>
                    <a:pt x="37148" y="39687"/>
                  </a:lnTo>
                  <a:lnTo>
                    <a:pt x="37148" y="40005"/>
                  </a:lnTo>
                  <a:lnTo>
                    <a:pt x="36830" y="40322"/>
                  </a:lnTo>
                  <a:lnTo>
                    <a:pt x="36671" y="40798"/>
                  </a:lnTo>
                  <a:lnTo>
                    <a:pt x="36354" y="40957"/>
                  </a:lnTo>
                  <a:lnTo>
                    <a:pt x="36354" y="41116"/>
                  </a:lnTo>
                  <a:lnTo>
                    <a:pt x="36354" y="41275"/>
                  </a:lnTo>
                  <a:lnTo>
                    <a:pt x="36830" y="41751"/>
                  </a:lnTo>
                  <a:lnTo>
                    <a:pt x="36830" y="41751"/>
                  </a:lnTo>
                  <a:lnTo>
                    <a:pt x="35878" y="41275"/>
                  </a:lnTo>
                  <a:lnTo>
                    <a:pt x="35401" y="41275"/>
                  </a:lnTo>
                  <a:lnTo>
                    <a:pt x="35243" y="41433"/>
                  </a:lnTo>
                  <a:lnTo>
                    <a:pt x="35401" y="41592"/>
                  </a:lnTo>
                  <a:lnTo>
                    <a:pt x="36036" y="42227"/>
                  </a:lnTo>
                  <a:lnTo>
                    <a:pt x="36036" y="42227"/>
                  </a:lnTo>
                  <a:lnTo>
                    <a:pt x="35084" y="41751"/>
                  </a:lnTo>
                  <a:lnTo>
                    <a:pt x="35560" y="42227"/>
                  </a:lnTo>
                  <a:lnTo>
                    <a:pt x="36036" y="42703"/>
                  </a:lnTo>
                  <a:lnTo>
                    <a:pt x="36036" y="42703"/>
                  </a:lnTo>
                  <a:lnTo>
                    <a:pt x="35401" y="42545"/>
                  </a:lnTo>
                  <a:lnTo>
                    <a:pt x="34925" y="42386"/>
                  </a:lnTo>
                  <a:lnTo>
                    <a:pt x="34766" y="42386"/>
                  </a:lnTo>
                  <a:lnTo>
                    <a:pt x="34766" y="42545"/>
                  </a:lnTo>
                  <a:lnTo>
                    <a:pt x="35243" y="43180"/>
                  </a:lnTo>
                  <a:lnTo>
                    <a:pt x="34766" y="42703"/>
                  </a:lnTo>
                  <a:lnTo>
                    <a:pt x="34449" y="42703"/>
                  </a:lnTo>
                  <a:lnTo>
                    <a:pt x="34290" y="43021"/>
                  </a:lnTo>
                  <a:lnTo>
                    <a:pt x="34131" y="43497"/>
                  </a:lnTo>
                  <a:lnTo>
                    <a:pt x="33814" y="43815"/>
                  </a:lnTo>
                  <a:lnTo>
                    <a:pt x="33179" y="44132"/>
                  </a:lnTo>
                  <a:lnTo>
                    <a:pt x="33655" y="44291"/>
                  </a:lnTo>
                  <a:lnTo>
                    <a:pt x="33973" y="44608"/>
                  </a:lnTo>
                  <a:lnTo>
                    <a:pt x="33973" y="44926"/>
                  </a:lnTo>
                  <a:lnTo>
                    <a:pt x="34131" y="45085"/>
                  </a:lnTo>
                  <a:lnTo>
                    <a:pt x="33973" y="45243"/>
                  </a:lnTo>
                  <a:lnTo>
                    <a:pt x="33814" y="45243"/>
                  </a:lnTo>
                  <a:lnTo>
                    <a:pt x="33496" y="44926"/>
                  </a:lnTo>
                  <a:lnTo>
                    <a:pt x="33338" y="44450"/>
                  </a:lnTo>
                  <a:lnTo>
                    <a:pt x="32861" y="44608"/>
                  </a:lnTo>
                  <a:lnTo>
                    <a:pt x="32703" y="44767"/>
                  </a:lnTo>
                  <a:lnTo>
                    <a:pt x="32861" y="44926"/>
                  </a:lnTo>
                  <a:lnTo>
                    <a:pt x="33020" y="45085"/>
                  </a:lnTo>
                  <a:lnTo>
                    <a:pt x="33496" y="45085"/>
                  </a:lnTo>
                  <a:lnTo>
                    <a:pt x="33655" y="45561"/>
                  </a:lnTo>
                  <a:lnTo>
                    <a:pt x="33338" y="45720"/>
                  </a:lnTo>
                  <a:lnTo>
                    <a:pt x="33179" y="45720"/>
                  </a:lnTo>
                  <a:lnTo>
                    <a:pt x="33179" y="45878"/>
                  </a:lnTo>
                  <a:lnTo>
                    <a:pt x="33179" y="46196"/>
                  </a:lnTo>
                  <a:lnTo>
                    <a:pt x="33496" y="46831"/>
                  </a:lnTo>
                  <a:lnTo>
                    <a:pt x="32861" y="46513"/>
                  </a:lnTo>
                  <a:lnTo>
                    <a:pt x="32385" y="46513"/>
                  </a:lnTo>
                  <a:lnTo>
                    <a:pt x="32385" y="46672"/>
                  </a:lnTo>
                  <a:lnTo>
                    <a:pt x="32385" y="46990"/>
                  </a:lnTo>
                  <a:lnTo>
                    <a:pt x="32385" y="47307"/>
                  </a:lnTo>
                  <a:lnTo>
                    <a:pt x="31591" y="46513"/>
                  </a:lnTo>
                  <a:lnTo>
                    <a:pt x="31750" y="47148"/>
                  </a:lnTo>
                  <a:lnTo>
                    <a:pt x="31591" y="47625"/>
                  </a:lnTo>
                  <a:lnTo>
                    <a:pt x="31433" y="48418"/>
                  </a:lnTo>
                  <a:lnTo>
                    <a:pt x="31433" y="48895"/>
                  </a:lnTo>
                  <a:lnTo>
                    <a:pt x="31433" y="49212"/>
                  </a:lnTo>
                  <a:lnTo>
                    <a:pt x="31750" y="49688"/>
                  </a:lnTo>
                  <a:lnTo>
                    <a:pt x="32226" y="50165"/>
                  </a:lnTo>
                  <a:lnTo>
                    <a:pt x="31750" y="49847"/>
                  </a:lnTo>
                  <a:lnTo>
                    <a:pt x="31433" y="49847"/>
                  </a:lnTo>
                  <a:lnTo>
                    <a:pt x="31433" y="50165"/>
                  </a:lnTo>
                  <a:lnTo>
                    <a:pt x="30480" y="49847"/>
                  </a:lnTo>
                  <a:lnTo>
                    <a:pt x="30163" y="49688"/>
                  </a:lnTo>
                  <a:lnTo>
                    <a:pt x="31115" y="50482"/>
                  </a:lnTo>
                  <a:lnTo>
                    <a:pt x="30321" y="50006"/>
                  </a:lnTo>
                  <a:lnTo>
                    <a:pt x="29845" y="50006"/>
                  </a:lnTo>
                  <a:lnTo>
                    <a:pt x="29528" y="50165"/>
                  </a:lnTo>
                  <a:lnTo>
                    <a:pt x="29369" y="50641"/>
                  </a:lnTo>
                  <a:lnTo>
                    <a:pt x="29210" y="50958"/>
                  </a:lnTo>
                  <a:lnTo>
                    <a:pt x="29051" y="51435"/>
                  </a:lnTo>
                  <a:lnTo>
                    <a:pt x="28734" y="51593"/>
                  </a:lnTo>
                  <a:lnTo>
                    <a:pt x="28258" y="51435"/>
                  </a:lnTo>
                  <a:lnTo>
                    <a:pt x="28734" y="51911"/>
                  </a:lnTo>
                  <a:lnTo>
                    <a:pt x="28099" y="51911"/>
                  </a:lnTo>
                  <a:lnTo>
                    <a:pt x="27940" y="52070"/>
                  </a:lnTo>
                  <a:lnTo>
                    <a:pt x="27940" y="52228"/>
                  </a:lnTo>
                  <a:lnTo>
                    <a:pt x="27940" y="52387"/>
                  </a:lnTo>
                  <a:lnTo>
                    <a:pt x="27146" y="52546"/>
                  </a:lnTo>
                  <a:lnTo>
                    <a:pt x="28099" y="53498"/>
                  </a:lnTo>
                  <a:lnTo>
                    <a:pt x="28099" y="53498"/>
                  </a:lnTo>
                  <a:lnTo>
                    <a:pt x="27305" y="53181"/>
                  </a:lnTo>
                  <a:lnTo>
                    <a:pt x="26670" y="53181"/>
                  </a:lnTo>
                  <a:lnTo>
                    <a:pt x="26511" y="53340"/>
                  </a:lnTo>
                  <a:lnTo>
                    <a:pt x="26829" y="53975"/>
                  </a:lnTo>
                  <a:lnTo>
                    <a:pt x="27146" y="54610"/>
                  </a:lnTo>
                  <a:lnTo>
                    <a:pt x="27146" y="54610"/>
                  </a:lnTo>
                  <a:lnTo>
                    <a:pt x="26670" y="54292"/>
                  </a:lnTo>
                  <a:lnTo>
                    <a:pt x="26353" y="54292"/>
                  </a:lnTo>
                  <a:lnTo>
                    <a:pt x="26353" y="54610"/>
                  </a:lnTo>
                  <a:lnTo>
                    <a:pt x="26829" y="55086"/>
                  </a:lnTo>
                  <a:lnTo>
                    <a:pt x="27623" y="55721"/>
                  </a:lnTo>
                  <a:lnTo>
                    <a:pt x="27623" y="55721"/>
                  </a:lnTo>
                  <a:lnTo>
                    <a:pt x="26988" y="55562"/>
                  </a:lnTo>
                  <a:lnTo>
                    <a:pt x="26829" y="55562"/>
                  </a:lnTo>
                  <a:lnTo>
                    <a:pt x="27305" y="56356"/>
                  </a:lnTo>
                  <a:lnTo>
                    <a:pt x="26353" y="55721"/>
                  </a:lnTo>
                  <a:lnTo>
                    <a:pt x="25876" y="55562"/>
                  </a:lnTo>
                  <a:lnTo>
                    <a:pt x="25559" y="55562"/>
                  </a:lnTo>
                  <a:lnTo>
                    <a:pt x="25083" y="55721"/>
                  </a:lnTo>
                  <a:lnTo>
                    <a:pt x="24765" y="55880"/>
                  </a:lnTo>
                  <a:lnTo>
                    <a:pt x="24606" y="56356"/>
                  </a:lnTo>
                  <a:lnTo>
                    <a:pt x="24606" y="56991"/>
                  </a:lnTo>
                  <a:lnTo>
                    <a:pt x="24130" y="56991"/>
                  </a:lnTo>
                  <a:lnTo>
                    <a:pt x="23971" y="57308"/>
                  </a:lnTo>
                  <a:lnTo>
                    <a:pt x="23813" y="57626"/>
                  </a:lnTo>
                  <a:lnTo>
                    <a:pt x="23813" y="57943"/>
                  </a:lnTo>
                  <a:lnTo>
                    <a:pt x="23813" y="58737"/>
                  </a:lnTo>
                  <a:lnTo>
                    <a:pt x="23654" y="58896"/>
                  </a:lnTo>
                  <a:lnTo>
                    <a:pt x="23336" y="59055"/>
                  </a:lnTo>
                  <a:lnTo>
                    <a:pt x="23336" y="59372"/>
                  </a:lnTo>
                  <a:lnTo>
                    <a:pt x="23178" y="59531"/>
                  </a:lnTo>
                  <a:lnTo>
                    <a:pt x="22701" y="59690"/>
                  </a:lnTo>
                  <a:lnTo>
                    <a:pt x="22384" y="59690"/>
                  </a:lnTo>
                  <a:lnTo>
                    <a:pt x="22225" y="59848"/>
                  </a:lnTo>
                  <a:lnTo>
                    <a:pt x="22066" y="60325"/>
                  </a:lnTo>
                  <a:lnTo>
                    <a:pt x="22066" y="60801"/>
                  </a:lnTo>
                  <a:lnTo>
                    <a:pt x="21273" y="61277"/>
                  </a:lnTo>
                  <a:lnTo>
                    <a:pt x="21431" y="61595"/>
                  </a:lnTo>
                  <a:lnTo>
                    <a:pt x="21431" y="61753"/>
                  </a:lnTo>
                  <a:lnTo>
                    <a:pt x="20955" y="62071"/>
                  </a:lnTo>
                  <a:lnTo>
                    <a:pt x="20638" y="62230"/>
                  </a:lnTo>
                  <a:lnTo>
                    <a:pt x="20479" y="62388"/>
                  </a:lnTo>
                  <a:lnTo>
                    <a:pt x="20479" y="62706"/>
                  </a:lnTo>
                  <a:lnTo>
                    <a:pt x="20796" y="63182"/>
                  </a:lnTo>
                  <a:lnTo>
                    <a:pt x="20003" y="63341"/>
                  </a:lnTo>
                  <a:lnTo>
                    <a:pt x="19844" y="63500"/>
                  </a:lnTo>
                  <a:lnTo>
                    <a:pt x="19844" y="63658"/>
                  </a:lnTo>
                  <a:lnTo>
                    <a:pt x="19844" y="63976"/>
                  </a:lnTo>
                  <a:lnTo>
                    <a:pt x="19685" y="64452"/>
                  </a:lnTo>
                  <a:lnTo>
                    <a:pt x="19050" y="64928"/>
                  </a:lnTo>
                  <a:lnTo>
                    <a:pt x="18574" y="65405"/>
                  </a:lnTo>
                  <a:lnTo>
                    <a:pt x="18256" y="65881"/>
                  </a:lnTo>
                  <a:lnTo>
                    <a:pt x="18256" y="66516"/>
                  </a:lnTo>
                  <a:lnTo>
                    <a:pt x="17939" y="67468"/>
                  </a:lnTo>
                  <a:lnTo>
                    <a:pt x="17780" y="67786"/>
                  </a:lnTo>
                  <a:lnTo>
                    <a:pt x="16986" y="67786"/>
                  </a:lnTo>
                  <a:lnTo>
                    <a:pt x="16986" y="67945"/>
                  </a:lnTo>
                  <a:lnTo>
                    <a:pt x="17145" y="68421"/>
                  </a:lnTo>
                  <a:lnTo>
                    <a:pt x="17304" y="68580"/>
                  </a:lnTo>
                  <a:lnTo>
                    <a:pt x="17304" y="68738"/>
                  </a:lnTo>
                  <a:lnTo>
                    <a:pt x="17145" y="68738"/>
                  </a:lnTo>
                  <a:lnTo>
                    <a:pt x="16510" y="68421"/>
                  </a:lnTo>
                  <a:lnTo>
                    <a:pt x="16510" y="68421"/>
                  </a:lnTo>
                  <a:lnTo>
                    <a:pt x="16669" y="68738"/>
                  </a:lnTo>
                  <a:lnTo>
                    <a:pt x="16669" y="69056"/>
                  </a:lnTo>
                  <a:lnTo>
                    <a:pt x="16510" y="69215"/>
                  </a:lnTo>
                  <a:lnTo>
                    <a:pt x="16351" y="69373"/>
                  </a:lnTo>
                  <a:lnTo>
                    <a:pt x="16669" y="70008"/>
                  </a:lnTo>
                  <a:lnTo>
                    <a:pt x="16669" y="70008"/>
                  </a:lnTo>
                  <a:lnTo>
                    <a:pt x="16034" y="69850"/>
                  </a:lnTo>
                  <a:lnTo>
                    <a:pt x="16669" y="70485"/>
                  </a:lnTo>
                  <a:lnTo>
                    <a:pt x="16669" y="70485"/>
                  </a:lnTo>
                  <a:lnTo>
                    <a:pt x="16193" y="70326"/>
                  </a:lnTo>
                  <a:lnTo>
                    <a:pt x="16034" y="70326"/>
                  </a:lnTo>
                  <a:lnTo>
                    <a:pt x="15875" y="70485"/>
                  </a:lnTo>
                  <a:lnTo>
                    <a:pt x="16034" y="70802"/>
                  </a:lnTo>
                  <a:lnTo>
                    <a:pt x="16034" y="70802"/>
                  </a:lnTo>
                  <a:lnTo>
                    <a:pt x="15558" y="70643"/>
                  </a:lnTo>
                  <a:lnTo>
                    <a:pt x="15558" y="70802"/>
                  </a:lnTo>
                  <a:lnTo>
                    <a:pt x="15399" y="70802"/>
                  </a:lnTo>
                  <a:lnTo>
                    <a:pt x="14764" y="70643"/>
                  </a:lnTo>
                  <a:lnTo>
                    <a:pt x="15399" y="71120"/>
                  </a:lnTo>
                  <a:lnTo>
                    <a:pt x="15558" y="71437"/>
                  </a:lnTo>
                  <a:lnTo>
                    <a:pt x="15558" y="71755"/>
                  </a:lnTo>
                  <a:lnTo>
                    <a:pt x="15240" y="71755"/>
                  </a:lnTo>
                  <a:lnTo>
                    <a:pt x="14923" y="71913"/>
                  </a:lnTo>
                  <a:lnTo>
                    <a:pt x="14764" y="72231"/>
                  </a:lnTo>
                  <a:lnTo>
                    <a:pt x="14764" y="72390"/>
                  </a:lnTo>
                  <a:lnTo>
                    <a:pt x="15081" y="72231"/>
                  </a:lnTo>
                  <a:lnTo>
                    <a:pt x="15240" y="72390"/>
                  </a:lnTo>
                  <a:lnTo>
                    <a:pt x="15558" y="72707"/>
                  </a:lnTo>
                  <a:lnTo>
                    <a:pt x="14764" y="72390"/>
                  </a:lnTo>
                  <a:lnTo>
                    <a:pt x="14764" y="72707"/>
                  </a:lnTo>
                  <a:lnTo>
                    <a:pt x="15081" y="73342"/>
                  </a:lnTo>
                  <a:lnTo>
                    <a:pt x="14764" y="73342"/>
                  </a:lnTo>
                  <a:lnTo>
                    <a:pt x="14605" y="73660"/>
                  </a:lnTo>
                  <a:lnTo>
                    <a:pt x="14605" y="73818"/>
                  </a:lnTo>
                  <a:lnTo>
                    <a:pt x="14288" y="73342"/>
                  </a:lnTo>
                  <a:lnTo>
                    <a:pt x="13811" y="73342"/>
                  </a:lnTo>
                  <a:lnTo>
                    <a:pt x="13653" y="73501"/>
                  </a:lnTo>
                  <a:lnTo>
                    <a:pt x="13653" y="73660"/>
                  </a:lnTo>
                  <a:lnTo>
                    <a:pt x="13653" y="73977"/>
                  </a:lnTo>
                  <a:lnTo>
                    <a:pt x="13653" y="74295"/>
                  </a:lnTo>
                  <a:lnTo>
                    <a:pt x="13653" y="74453"/>
                  </a:lnTo>
                  <a:lnTo>
                    <a:pt x="13494" y="74612"/>
                  </a:lnTo>
                  <a:lnTo>
                    <a:pt x="13018" y="74612"/>
                  </a:lnTo>
                  <a:lnTo>
                    <a:pt x="12859" y="74930"/>
                  </a:lnTo>
                  <a:lnTo>
                    <a:pt x="13335" y="75723"/>
                  </a:lnTo>
                  <a:lnTo>
                    <a:pt x="12383" y="75882"/>
                  </a:lnTo>
                  <a:lnTo>
                    <a:pt x="12224" y="76041"/>
                  </a:lnTo>
                  <a:lnTo>
                    <a:pt x="12224" y="76200"/>
                  </a:lnTo>
                  <a:lnTo>
                    <a:pt x="12224" y="76676"/>
                  </a:lnTo>
                  <a:lnTo>
                    <a:pt x="12224" y="77152"/>
                  </a:lnTo>
                  <a:lnTo>
                    <a:pt x="12224" y="77470"/>
                  </a:lnTo>
                  <a:lnTo>
                    <a:pt x="11430" y="77787"/>
                  </a:lnTo>
                  <a:lnTo>
                    <a:pt x="10954" y="78263"/>
                  </a:lnTo>
                  <a:lnTo>
                    <a:pt x="10478" y="78898"/>
                  </a:lnTo>
                  <a:lnTo>
                    <a:pt x="10319" y="79533"/>
                  </a:lnTo>
                  <a:lnTo>
                    <a:pt x="10160" y="80168"/>
                  </a:lnTo>
                  <a:lnTo>
                    <a:pt x="10160" y="80803"/>
                  </a:lnTo>
                  <a:lnTo>
                    <a:pt x="10319" y="81279"/>
                  </a:lnTo>
                  <a:lnTo>
                    <a:pt x="10478" y="81438"/>
                  </a:lnTo>
                  <a:lnTo>
                    <a:pt x="10478" y="81597"/>
                  </a:lnTo>
                  <a:lnTo>
                    <a:pt x="10160" y="81914"/>
                  </a:lnTo>
                  <a:lnTo>
                    <a:pt x="9525" y="82549"/>
                  </a:lnTo>
                  <a:lnTo>
                    <a:pt x="8890" y="83184"/>
                  </a:lnTo>
                  <a:lnTo>
                    <a:pt x="8890" y="83343"/>
                  </a:lnTo>
                  <a:lnTo>
                    <a:pt x="8890" y="83502"/>
                  </a:lnTo>
                  <a:lnTo>
                    <a:pt x="8255" y="83343"/>
                  </a:lnTo>
                  <a:lnTo>
                    <a:pt x="7938" y="83343"/>
                  </a:lnTo>
                  <a:lnTo>
                    <a:pt x="8414" y="83502"/>
                  </a:lnTo>
                  <a:lnTo>
                    <a:pt x="8731" y="83661"/>
                  </a:lnTo>
                  <a:lnTo>
                    <a:pt x="8890" y="83978"/>
                  </a:lnTo>
                  <a:lnTo>
                    <a:pt x="8890" y="84137"/>
                  </a:lnTo>
                  <a:lnTo>
                    <a:pt x="8731" y="84137"/>
                  </a:lnTo>
                  <a:lnTo>
                    <a:pt x="8414" y="83502"/>
                  </a:lnTo>
                  <a:lnTo>
                    <a:pt x="8096" y="83502"/>
                  </a:lnTo>
                  <a:lnTo>
                    <a:pt x="7938" y="83661"/>
                  </a:lnTo>
                  <a:lnTo>
                    <a:pt x="7938" y="84137"/>
                  </a:lnTo>
                  <a:lnTo>
                    <a:pt x="7779" y="84613"/>
                  </a:lnTo>
                  <a:lnTo>
                    <a:pt x="7620" y="84613"/>
                  </a:lnTo>
                  <a:lnTo>
                    <a:pt x="7303" y="84454"/>
                  </a:lnTo>
                  <a:lnTo>
                    <a:pt x="7303" y="84454"/>
                  </a:lnTo>
                  <a:lnTo>
                    <a:pt x="7461" y="85248"/>
                  </a:lnTo>
                  <a:lnTo>
                    <a:pt x="7620" y="85724"/>
                  </a:lnTo>
                  <a:lnTo>
                    <a:pt x="7461" y="85883"/>
                  </a:lnTo>
                  <a:lnTo>
                    <a:pt x="7144" y="85883"/>
                  </a:lnTo>
                  <a:lnTo>
                    <a:pt x="7461" y="86359"/>
                  </a:lnTo>
                  <a:lnTo>
                    <a:pt x="7144" y="86359"/>
                  </a:lnTo>
                  <a:lnTo>
                    <a:pt x="6826" y="86518"/>
                  </a:lnTo>
                  <a:lnTo>
                    <a:pt x="6191" y="87153"/>
                  </a:lnTo>
                  <a:lnTo>
                    <a:pt x="5556" y="88264"/>
                  </a:lnTo>
                  <a:lnTo>
                    <a:pt x="5080" y="89534"/>
                  </a:lnTo>
                  <a:lnTo>
                    <a:pt x="4128" y="92392"/>
                  </a:lnTo>
                  <a:lnTo>
                    <a:pt x="3493" y="93503"/>
                  </a:lnTo>
                  <a:lnTo>
                    <a:pt x="3016" y="94456"/>
                  </a:lnTo>
                  <a:lnTo>
                    <a:pt x="3493" y="94773"/>
                  </a:lnTo>
                  <a:lnTo>
                    <a:pt x="3493" y="94932"/>
                  </a:lnTo>
                  <a:lnTo>
                    <a:pt x="3493" y="95091"/>
                  </a:lnTo>
                  <a:lnTo>
                    <a:pt x="3175" y="95408"/>
                  </a:lnTo>
                  <a:lnTo>
                    <a:pt x="3016" y="95884"/>
                  </a:lnTo>
                  <a:lnTo>
                    <a:pt x="2858" y="96202"/>
                  </a:lnTo>
                  <a:lnTo>
                    <a:pt x="3016" y="96678"/>
                  </a:lnTo>
                  <a:lnTo>
                    <a:pt x="2858" y="96837"/>
                  </a:lnTo>
                  <a:lnTo>
                    <a:pt x="2540" y="96837"/>
                  </a:lnTo>
                  <a:lnTo>
                    <a:pt x="2223" y="97313"/>
                  </a:lnTo>
                  <a:lnTo>
                    <a:pt x="2381" y="97472"/>
                  </a:lnTo>
                  <a:lnTo>
                    <a:pt x="2540" y="97631"/>
                  </a:lnTo>
                  <a:lnTo>
                    <a:pt x="2699" y="97789"/>
                  </a:lnTo>
                  <a:lnTo>
                    <a:pt x="2223" y="98107"/>
                  </a:lnTo>
                  <a:lnTo>
                    <a:pt x="1905" y="98583"/>
                  </a:lnTo>
                  <a:lnTo>
                    <a:pt x="1270" y="100012"/>
                  </a:lnTo>
                  <a:lnTo>
                    <a:pt x="794" y="101758"/>
                  </a:lnTo>
                  <a:lnTo>
                    <a:pt x="318" y="103346"/>
                  </a:lnTo>
                  <a:lnTo>
                    <a:pt x="476" y="103822"/>
                  </a:lnTo>
                  <a:lnTo>
                    <a:pt x="635" y="104457"/>
                  </a:lnTo>
                  <a:lnTo>
                    <a:pt x="476" y="104616"/>
                  </a:lnTo>
                  <a:lnTo>
                    <a:pt x="159" y="104139"/>
                  </a:lnTo>
                  <a:lnTo>
                    <a:pt x="0" y="104457"/>
                  </a:lnTo>
                  <a:lnTo>
                    <a:pt x="0" y="104616"/>
                  </a:lnTo>
                  <a:lnTo>
                    <a:pt x="476" y="104933"/>
                  </a:lnTo>
                  <a:lnTo>
                    <a:pt x="953" y="105251"/>
                  </a:lnTo>
                  <a:lnTo>
                    <a:pt x="1270" y="105568"/>
                  </a:lnTo>
                  <a:lnTo>
                    <a:pt x="1270" y="105727"/>
                  </a:lnTo>
                  <a:lnTo>
                    <a:pt x="1746" y="105727"/>
                  </a:lnTo>
                  <a:lnTo>
                    <a:pt x="2223" y="105409"/>
                  </a:lnTo>
                  <a:lnTo>
                    <a:pt x="2381" y="105568"/>
                  </a:lnTo>
                  <a:lnTo>
                    <a:pt x="2381" y="105886"/>
                  </a:lnTo>
                  <a:lnTo>
                    <a:pt x="2223" y="106044"/>
                  </a:lnTo>
                  <a:lnTo>
                    <a:pt x="2064" y="106203"/>
                  </a:lnTo>
                  <a:lnTo>
                    <a:pt x="2381" y="106521"/>
                  </a:lnTo>
                  <a:lnTo>
                    <a:pt x="3016" y="106679"/>
                  </a:lnTo>
                  <a:lnTo>
                    <a:pt x="3493" y="107156"/>
                  </a:lnTo>
                  <a:lnTo>
                    <a:pt x="3969" y="107473"/>
                  </a:lnTo>
                  <a:lnTo>
                    <a:pt x="4763" y="107473"/>
                  </a:lnTo>
                  <a:lnTo>
                    <a:pt x="3810" y="108108"/>
                  </a:lnTo>
                  <a:lnTo>
                    <a:pt x="4604" y="108108"/>
                  </a:lnTo>
                  <a:lnTo>
                    <a:pt x="3493" y="108584"/>
                  </a:lnTo>
                  <a:lnTo>
                    <a:pt x="3969" y="108584"/>
                  </a:lnTo>
                  <a:lnTo>
                    <a:pt x="3334" y="108743"/>
                  </a:lnTo>
                  <a:lnTo>
                    <a:pt x="5874" y="108584"/>
                  </a:lnTo>
                  <a:lnTo>
                    <a:pt x="3969" y="109061"/>
                  </a:lnTo>
                  <a:lnTo>
                    <a:pt x="3810" y="109219"/>
                  </a:lnTo>
                  <a:lnTo>
                    <a:pt x="4128" y="109219"/>
                  </a:lnTo>
                  <a:lnTo>
                    <a:pt x="5398" y="109378"/>
                  </a:lnTo>
                  <a:lnTo>
                    <a:pt x="7303" y="109219"/>
                  </a:lnTo>
                  <a:lnTo>
                    <a:pt x="7461" y="109537"/>
                  </a:lnTo>
                  <a:lnTo>
                    <a:pt x="7303" y="109854"/>
                  </a:lnTo>
                  <a:lnTo>
                    <a:pt x="6668" y="109854"/>
                  </a:lnTo>
                  <a:lnTo>
                    <a:pt x="6985" y="110013"/>
                  </a:lnTo>
                  <a:lnTo>
                    <a:pt x="7461" y="110331"/>
                  </a:lnTo>
                  <a:lnTo>
                    <a:pt x="7620" y="110648"/>
                  </a:lnTo>
                  <a:lnTo>
                    <a:pt x="7461" y="110966"/>
                  </a:lnTo>
                  <a:lnTo>
                    <a:pt x="7303" y="111124"/>
                  </a:lnTo>
                  <a:lnTo>
                    <a:pt x="7461" y="111601"/>
                  </a:lnTo>
                  <a:lnTo>
                    <a:pt x="7620" y="111759"/>
                  </a:lnTo>
                  <a:lnTo>
                    <a:pt x="7779" y="111918"/>
                  </a:lnTo>
                  <a:lnTo>
                    <a:pt x="8255" y="111918"/>
                  </a:lnTo>
                  <a:lnTo>
                    <a:pt x="7938" y="112077"/>
                  </a:lnTo>
                  <a:lnTo>
                    <a:pt x="7620" y="112236"/>
                  </a:lnTo>
                  <a:lnTo>
                    <a:pt x="7620" y="112553"/>
                  </a:lnTo>
                  <a:lnTo>
                    <a:pt x="7620" y="112871"/>
                  </a:lnTo>
                  <a:lnTo>
                    <a:pt x="7779" y="113188"/>
                  </a:lnTo>
                  <a:lnTo>
                    <a:pt x="8096" y="113506"/>
                  </a:lnTo>
                  <a:lnTo>
                    <a:pt x="8414" y="113664"/>
                  </a:lnTo>
                  <a:lnTo>
                    <a:pt x="8890" y="113506"/>
                  </a:lnTo>
                  <a:lnTo>
                    <a:pt x="10160" y="113506"/>
                  </a:lnTo>
                  <a:lnTo>
                    <a:pt x="11271" y="113347"/>
                  </a:lnTo>
                  <a:lnTo>
                    <a:pt x="12224" y="113347"/>
                  </a:lnTo>
                  <a:lnTo>
                    <a:pt x="12541" y="113506"/>
                  </a:lnTo>
                  <a:lnTo>
                    <a:pt x="13018" y="113823"/>
                  </a:lnTo>
                  <a:lnTo>
                    <a:pt x="13018" y="113188"/>
                  </a:lnTo>
                  <a:lnTo>
                    <a:pt x="13176" y="113188"/>
                  </a:lnTo>
                  <a:lnTo>
                    <a:pt x="13335" y="113347"/>
                  </a:lnTo>
                  <a:lnTo>
                    <a:pt x="13494" y="113664"/>
                  </a:lnTo>
                  <a:lnTo>
                    <a:pt x="13811" y="113823"/>
                  </a:lnTo>
                  <a:lnTo>
                    <a:pt x="13811" y="113188"/>
                  </a:lnTo>
                  <a:lnTo>
                    <a:pt x="13970" y="113982"/>
                  </a:lnTo>
                  <a:lnTo>
                    <a:pt x="14129" y="113823"/>
                  </a:lnTo>
                  <a:lnTo>
                    <a:pt x="14446" y="113664"/>
                  </a:lnTo>
                  <a:lnTo>
                    <a:pt x="14605" y="113506"/>
                  </a:lnTo>
                  <a:lnTo>
                    <a:pt x="14605" y="113029"/>
                  </a:lnTo>
                  <a:lnTo>
                    <a:pt x="15081" y="113347"/>
                  </a:lnTo>
                  <a:lnTo>
                    <a:pt x="15399" y="113347"/>
                  </a:lnTo>
                  <a:lnTo>
                    <a:pt x="15716" y="113188"/>
                  </a:lnTo>
                  <a:lnTo>
                    <a:pt x="15875" y="112871"/>
                  </a:lnTo>
                  <a:lnTo>
                    <a:pt x="16193" y="112712"/>
                  </a:lnTo>
                  <a:lnTo>
                    <a:pt x="16510" y="112712"/>
                  </a:lnTo>
                  <a:lnTo>
                    <a:pt x="16828" y="113029"/>
                  </a:lnTo>
                  <a:lnTo>
                    <a:pt x="17304" y="113823"/>
                  </a:lnTo>
                  <a:lnTo>
                    <a:pt x="17304" y="113029"/>
                  </a:lnTo>
                  <a:lnTo>
                    <a:pt x="17463" y="112871"/>
                  </a:lnTo>
                  <a:lnTo>
                    <a:pt x="17939" y="113029"/>
                  </a:lnTo>
                  <a:lnTo>
                    <a:pt x="18256" y="113188"/>
                  </a:lnTo>
                  <a:lnTo>
                    <a:pt x="18415" y="112871"/>
                  </a:lnTo>
                  <a:lnTo>
                    <a:pt x="18415" y="112077"/>
                  </a:lnTo>
                  <a:lnTo>
                    <a:pt x="18256" y="111601"/>
                  </a:lnTo>
                  <a:lnTo>
                    <a:pt x="18415" y="111283"/>
                  </a:lnTo>
                  <a:lnTo>
                    <a:pt x="18574" y="111124"/>
                  </a:lnTo>
                  <a:lnTo>
                    <a:pt x="18891" y="111124"/>
                  </a:lnTo>
                  <a:lnTo>
                    <a:pt x="19209" y="111601"/>
                  </a:lnTo>
                  <a:lnTo>
                    <a:pt x="19209" y="111918"/>
                  </a:lnTo>
                  <a:lnTo>
                    <a:pt x="19209" y="112077"/>
                  </a:lnTo>
                  <a:lnTo>
                    <a:pt x="19050" y="112077"/>
                  </a:lnTo>
                  <a:lnTo>
                    <a:pt x="18415" y="111918"/>
                  </a:lnTo>
                  <a:lnTo>
                    <a:pt x="19050" y="112871"/>
                  </a:lnTo>
                  <a:lnTo>
                    <a:pt x="19209" y="113029"/>
                  </a:lnTo>
                  <a:lnTo>
                    <a:pt x="19368" y="113029"/>
                  </a:lnTo>
                  <a:lnTo>
                    <a:pt x="19526" y="112871"/>
                  </a:lnTo>
                  <a:lnTo>
                    <a:pt x="19685" y="112712"/>
                  </a:lnTo>
                  <a:lnTo>
                    <a:pt x="19685" y="111918"/>
                  </a:lnTo>
                  <a:lnTo>
                    <a:pt x="20161" y="112712"/>
                  </a:lnTo>
                  <a:lnTo>
                    <a:pt x="20479" y="112871"/>
                  </a:lnTo>
                  <a:lnTo>
                    <a:pt x="20479" y="112553"/>
                  </a:lnTo>
                  <a:lnTo>
                    <a:pt x="20320" y="112077"/>
                  </a:lnTo>
                  <a:lnTo>
                    <a:pt x="20003" y="111442"/>
                  </a:lnTo>
                  <a:lnTo>
                    <a:pt x="19685" y="110966"/>
                  </a:lnTo>
                  <a:lnTo>
                    <a:pt x="19050" y="110648"/>
                  </a:lnTo>
                  <a:lnTo>
                    <a:pt x="18891" y="110489"/>
                  </a:lnTo>
                  <a:lnTo>
                    <a:pt x="18574" y="110648"/>
                  </a:lnTo>
                  <a:lnTo>
                    <a:pt x="18415" y="110172"/>
                  </a:lnTo>
                  <a:lnTo>
                    <a:pt x="17621" y="110013"/>
                  </a:lnTo>
                  <a:lnTo>
                    <a:pt x="17780" y="109696"/>
                  </a:lnTo>
                  <a:lnTo>
                    <a:pt x="17939" y="109696"/>
                  </a:lnTo>
                  <a:lnTo>
                    <a:pt x="18415" y="110172"/>
                  </a:lnTo>
                  <a:lnTo>
                    <a:pt x="18733" y="110013"/>
                  </a:lnTo>
                  <a:lnTo>
                    <a:pt x="19050" y="109696"/>
                  </a:lnTo>
                  <a:lnTo>
                    <a:pt x="19844" y="109696"/>
                  </a:lnTo>
                  <a:lnTo>
                    <a:pt x="20161" y="109854"/>
                  </a:lnTo>
                  <a:lnTo>
                    <a:pt x="20320" y="110172"/>
                  </a:lnTo>
                  <a:lnTo>
                    <a:pt x="20003" y="110648"/>
                  </a:lnTo>
                  <a:lnTo>
                    <a:pt x="20479" y="110648"/>
                  </a:lnTo>
                  <a:lnTo>
                    <a:pt x="20638" y="110807"/>
                  </a:lnTo>
                  <a:lnTo>
                    <a:pt x="20796" y="111124"/>
                  </a:lnTo>
                  <a:lnTo>
                    <a:pt x="20796" y="111442"/>
                  </a:lnTo>
                  <a:lnTo>
                    <a:pt x="20955" y="112236"/>
                  </a:lnTo>
                  <a:lnTo>
                    <a:pt x="21114" y="112394"/>
                  </a:lnTo>
                  <a:lnTo>
                    <a:pt x="21590" y="112394"/>
                  </a:lnTo>
                  <a:lnTo>
                    <a:pt x="21590" y="112553"/>
                  </a:lnTo>
                  <a:lnTo>
                    <a:pt x="21749" y="112394"/>
                  </a:lnTo>
                  <a:lnTo>
                    <a:pt x="21431" y="111759"/>
                  </a:lnTo>
                  <a:lnTo>
                    <a:pt x="21273" y="111442"/>
                  </a:lnTo>
                  <a:lnTo>
                    <a:pt x="21431" y="111124"/>
                  </a:lnTo>
                  <a:lnTo>
                    <a:pt x="22066" y="111124"/>
                  </a:lnTo>
                  <a:lnTo>
                    <a:pt x="22225" y="111283"/>
                  </a:lnTo>
                  <a:lnTo>
                    <a:pt x="22225" y="111601"/>
                  </a:lnTo>
                  <a:lnTo>
                    <a:pt x="22066" y="111918"/>
                  </a:lnTo>
                  <a:lnTo>
                    <a:pt x="21908" y="111601"/>
                  </a:lnTo>
                  <a:lnTo>
                    <a:pt x="21908" y="111442"/>
                  </a:lnTo>
                  <a:lnTo>
                    <a:pt x="21749" y="112077"/>
                  </a:lnTo>
                  <a:lnTo>
                    <a:pt x="21908" y="112553"/>
                  </a:lnTo>
                  <a:lnTo>
                    <a:pt x="22225" y="112553"/>
                  </a:lnTo>
                  <a:lnTo>
                    <a:pt x="22543" y="112394"/>
                  </a:lnTo>
                  <a:lnTo>
                    <a:pt x="22860" y="112236"/>
                  </a:lnTo>
                  <a:lnTo>
                    <a:pt x="23178" y="112236"/>
                  </a:lnTo>
                  <a:lnTo>
                    <a:pt x="23336" y="112553"/>
                  </a:lnTo>
                  <a:lnTo>
                    <a:pt x="23336" y="113029"/>
                  </a:lnTo>
                  <a:lnTo>
                    <a:pt x="23654" y="112871"/>
                  </a:lnTo>
                  <a:lnTo>
                    <a:pt x="23813" y="112712"/>
                  </a:lnTo>
                  <a:lnTo>
                    <a:pt x="23654" y="112077"/>
                  </a:lnTo>
                  <a:lnTo>
                    <a:pt x="23336" y="111442"/>
                  </a:lnTo>
                  <a:lnTo>
                    <a:pt x="23495" y="111283"/>
                  </a:lnTo>
                  <a:lnTo>
                    <a:pt x="23654" y="110966"/>
                  </a:lnTo>
                  <a:lnTo>
                    <a:pt x="24130" y="111918"/>
                  </a:lnTo>
                  <a:lnTo>
                    <a:pt x="24606" y="112394"/>
                  </a:lnTo>
                  <a:lnTo>
                    <a:pt x="24765" y="112394"/>
                  </a:lnTo>
                  <a:lnTo>
                    <a:pt x="24765" y="112236"/>
                  </a:lnTo>
                  <a:lnTo>
                    <a:pt x="24924" y="111759"/>
                  </a:lnTo>
                  <a:lnTo>
                    <a:pt x="24765" y="110966"/>
                  </a:lnTo>
                  <a:lnTo>
                    <a:pt x="24765" y="110966"/>
                  </a:lnTo>
                  <a:lnTo>
                    <a:pt x="25241" y="111124"/>
                  </a:lnTo>
                  <a:lnTo>
                    <a:pt x="25400" y="110966"/>
                  </a:lnTo>
                  <a:lnTo>
                    <a:pt x="25400" y="110807"/>
                  </a:lnTo>
                  <a:lnTo>
                    <a:pt x="25400" y="110489"/>
                  </a:lnTo>
                  <a:lnTo>
                    <a:pt x="25241" y="110331"/>
                  </a:lnTo>
                  <a:lnTo>
                    <a:pt x="25400" y="110013"/>
                  </a:lnTo>
                  <a:lnTo>
                    <a:pt x="26511" y="110013"/>
                  </a:lnTo>
                  <a:lnTo>
                    <a:pt x="26511" y="110331"/>
                  </a:lnTo>
                  <a:lnTo>
                    <a:pt x="26353" y="110331"/>
                  </a:lnTo>
                  <a:lnTo>
                    <a:pt x="25876" y="110489"/>
                  </a:lnTo>
                  <a:lnTo>
                    <a:pt x="25718" y="110807"/>
                  </a:lnTo>
                  <a:lnTo>
                    <a:pt x="25559" y="111442"/>
                  </a:lnTo>
                  <a:lnTo>
                    <a:pt x="25559" y="112394"/>
                  </a:lnTo>
                  <a:lnTo>
                    <a:pt x="25559" y="112871"/>
                  </a:lnTo>
                  <a:lnTo>
                    <a:pt x="25718" y="112871"/>
                  </a:lnTo>
                  <a:lnTo>
                    <a:pt x="25876" y="112553"/>
                  </a:lnTo>
                  <a:lnTo>
                    <a:pt x="26194" y="112394"/>
                  </a:lnTo>
                  <a:lnTo>
                    <a:pt x="26353" y="112236"/>
                  </a:lnTo>
                  <a:lnTo>
                    <a:pt x="26511" y="111918"/>
                  </a:lnTo>
                  <a:lnTo>
                    <a:pt x="26511" y="111759"/>
                  </a:lnTo>
                  <a:lnTo>
                    <a:pt x="26988" y="112553"/>
                  </a:lnTo>
                  <a:lnTo>
                    <a:pt x="27305" y="112236"/>
                  </a:lnTo>
                  <a:lnTo>
                    <a:pt x="27940" y="112236"/>
                  </a:lnTo>
                  <a:lnTo>
                    <a:pt x="28893" y="112077"/>
                  </a:lnTo>
                  <a:lnTo>
                    <a:pt x="29369" y="112077"/>
                  </a:lnTo>
                  <a:lnTo>
                    <a:pt x="29528" y="111918"/>
                  </a:lnTo>
                  <a:lnTo>
                    <a:pt x="29369" y="111442"/>
                  </a:lnTo>
                  <a:lnTo>
                    <a:pt x="28893" y="110807"/>
                  </a:lnTo>
                  <a:lnTo>
                    <a:pt x="29845" y="110489"/>
                  </a:lnTo>
                  <a:lnTo>
                    <a:pt x="30321" y="110489"/>
                  </a:lnTo>
                  <a:lnTo>
                    <a:pt x="30480" y="110648"/>
                  </a:lnTo>
                  <a:lnTo>
                    <a:pt x="30480" y="110807"/>
                  </a:lnTo>
                  <a:lnTo>
                    <a:pt x="30321" y="111759"/>
                  </a:lnTo>
                  <a:lnTo>
                    <a:pt x="30798" y="112236"/>
                  </a:lnTo>
                  <a:lnTo>
                    <a:pt x="31591" y="112236"/>
                  </a:lnTo>
                  <a:lnTo>
                    <a:pt x="31750" y="111918"/>
                  </a:lnTo>
                  <a:lnTo>
                    <a:pt x="32068" y="111601"/>
                  </a:lnTo>
                  <a:lnTo>
                    <a:pt x="32068" y="111124"/>
                  </a:lnTo>
                  <a:lnTo>
                    <a:pt x="32226" y="110013"/>
                  </a:lnTo>
                  <a:lnTo>
                    <a:pt x="32544" y="111759"/>
                  </a:lnTo>
                  <a:lnTo>
                    <a:pt x="32703" y="111124"/>
                  </a:lnTo>
                  <a:lnTo>
                    <a:pt x="32861" y="110966"/>
                  </a:lnTo>
                  <a:lnTo>
                    <a:pt x="33020" y="111124"/>
                  </a:lnTo>
                  <a:lnTo>
                    <a:pt x="33020" y="111759"/>
                  </a:lnTo>
                  <a:lnTo>
                    <a:pt x="33179" y="112553"/>
                  </a:lnTo>
                  <a:lnTo>
                    <a:pt x="33338" y="112712"/>
                  </a:lnTo>
                  <a:lnTo>
                    <a:pt x="33338" y="112077"/>
                  </a:lnTo>
                  <a:lnTo>
                    <a:pt x="33655" y="112236"/>
                  </a:lnTo>
                  <a:lnTo>
                    <a:pt x="33814" y="112236"/>
                  </a:lnTo>
                  <a:lnTo>
                    <a:pt x="33973" y="111601"/>
                  </a:lnTo>
                  <a:lnTo>
                    <a:pt x="34131" y="111918"/>
                  </a:lnTo>
                  <a:lnTo>
                    <a:pt x="34131" y="112077"/>
                  </a:lnTo>
                  <a:lnTo>
                    <a:pt x="34290" y="111601"/>
                  </a:lnTo>
                  <a:lnTo>
                    <a:pt x="34131" y="110331"/>
                  </a:lnTo>
                  <a:lnTo>
                    <a:pt x="34608" y="110489"/>
                  </a:lnTo>
                  <a:lnTo>
                    <a:pt x="34766" y="110172"/>
                  </a:lnTo>
                  <a:lnTo>
                    <a:pt x="34766" y="109061"/>
                  </a:lnTo>
                  <a:lnTo>
                    <a:pt x="35084" y="110172"/>
                  </a:lnTo>
                  <a:lnTo>
                    <a:pt x="35401" y="111124"/>
                  </a:lnTo>
                  <a:lnTo>
                    <a:pt x="35560" y="110489"/>
                  </a:lnTo>
                  <a:lnTo>
                    <a:pt x="35719" y="110331"/>
                  </a:lnTo>
                  <a:lnTo>
                    <a:pt x="35878" y="110172"/>
                  </a:lnTo>
                  <a:lnTo>
                    <a:pt x="36195" y="110331"/>
                  </a:lnTo>
                  <a:lnTo>
                    <a:pt x="36671" y="110489"/>
                  </a:lnTo>
                  <a:lnTo>
                    <a:pt x="37148" y="110807"/>
                  </a:lnTo>
                  <a:lnTo>
                    <a:pt x="37783" y="110966"/>
                  </a:lnTo>
                  <a:lnTo>
                    <a:pt x="37941" y="110966"/>
                  </a:lnTo>
                  <a:lnTo>
                    <a:pt x="38100" y="110807"/>
                  </a:lnTo>
                  <a:lnTo>
                    <a:pt x="38418" y="110172"/>
                  </a:lnTo>
                  <a:lnTo>
                    <a:pt x="38735" y="109854"/>
                  </a:lnTo>
                  <a:lnTo>
                    <a:pt x="38576" y="110648"/>
                  </a:lnTo>
                  <a:lnTo>
                    <a:pt x="38418" y="111442"/>
                  </a:lnTo>
                  <a:lnTo>
                    <a:pt x="38418" y="111759"/>
                  </a:lnTo>
                  <a:lnTo>
                    <a:pt x="38735" y="111918"/>
                  </a:lnTo>
                  <a:lnTo>
                    <a:pt x="39053" y="112236"/>
                  </a:lnTo>
                  <a:lnTo>
                    <a:pt x="39211" y="112236"/>
                  </a:lnTo>
                  <a:lnTo>
                    <a:pt x="39211" y="112077"/>
                  </a:lnTo>
                  <a:lnTo>
                    <a:pt x="39370" y="110807"/>
                  </a:lnTo>
                  <a:lnTo>
                    <a:pt x="39529" y="110172"/>
                  </a:lnTo>
                  <a:lnTo>
                    <a:pt x="39688" y="109854"/>
                  </a:lnTo>
                  <a:lnTo>
                    <a:pt x="39846" y="110013"/>
                  </a:lnTo>
                  <a:lnTo>
                    <a:pt x="40164" y="110807"/>
                  </a:lnTo>
                  <a:lnTo>
                    <a:pt x="40323" y="110648"/>
                  </a:lnTo>
                  <a:lnTo>
                    <a:pt x="40481" y="110648"/>
                  </a:lnTo>
                  <a:lnTo>
                    <a:pt x="40481" y="110331"/>
                  </a:lnTo>
                  <a:lnTo>
                    <a:pt x="40481" y="109696"/>
                  </a:lnTo>
                  <a:lnTo>
                    <a:pt x="41434" y="109537"/>
                  </a:lnTo>
                  <a:lnTo>
                    <a:pt x="41434" y="109696"/>
                  </a:lnTo>
                  <a:lnTo>
                    <a:pt x="41434" y="109854"/>
                  </a:lnTo>
                  <a:lnTo>
                    <a:pt x="41434" y="110013"/>
                  </a:lnTo>
                  <a:lnTo>
                    <a:pt x="41593" y="110331"/>
                  </a:lnTo>
                  <a:lnTo>
                    <a:pt x="41910" y="110489"/>
                  </a:lnTo>
                  <a:lnTo>
                    <a:pt x="42545" y="110648"/>
                  </a:lnTo>
                  <a:lnTo>
                    <a:pt x="42545" y="110331"/>
                  </a:lnTo>
                  <a:lnTo>
                    <a:pt x="42704" y="110172"/>
                  </a:lnTo>
                  <a:lnTo>
                    <a:pt x="43339" y="110331"/>
                  </a:lnTo>
                  <a:lnTo>
                    <a:pt x="43815" y="110331"/>
                  </a:lnTo>
                  <a:lnTo>
                    <a:pt x="43974" y="110172"/>
                  </a:lnTo>
                  <a:lnTo>
                    <a:pt x="43974" y="109537"/>
                  </a:lnTo>
                  <a:lnTo>
                    <a:pt x="44450" y="110172"/>
                  </a:lnTo>
                  <a:lnTo>
                    <a:pt x="44926" y="110648"/>
                  </a:lnTo>
                  <a:lnTo>
                    <a:pt x="45244" y="110807"/>
                  </a:lnTo>
                  <a:lnTo>
                    <a:pt x="45244" y="110648"/>
                  </a:lnTo>
                  <a:lnTo>
                    <a:pt x="45244" y="109696"/>
                  </a:lnTo>
                  <a:lnTo>
                    <a:pt x="45561" y="110172"/>
                  </a:lnTo>
                  <a:lnTo>
                    <a:pt x="45720" y="110489"/>
                  </a:lnTo>
                  <a:lnTo>
                    <a:pt x="45879" y="110331"/>
                  </a:lnTo>
                  <a:lnTo>
                    <a:pt x="46038" y="109854"/>
                  </a:lnTo>
                  <a:lnTo>
                    <a:pt x="46196" y="110489"/>
                  </a:lnTo>
                  <a:lnTo>
                    <a:pt x="46514" y="110648"/>
                  </a:lnTo>
                  <a:lnTo>
                    <a:pt x="46673" y="110331"/>
                  </a:lnTo>
                  <a:lnTo>
                    <a:pt x="47149" y="109696"/>
                  </a:lnTo>
                  <a:lnTo>
                    <a:pt x="47466" y="109378"/>
                  </a:lnTo>
                  <a:lnTo>
                    <a:pt x="47784" y="109219"/>
                  </a:lnTo>
                  <a:lnTo>
                    <a:pt x="47625" y="110013"/>
                  </a:lnTo>
                  <a:lnTo>
                    <a:pt x="47625" y="110331"/>
                  </a:lnTo>
                  <a:lnTo>
                    <a:pt x="47784" y="110331"/>
                  </a:lnTo>
                  <a:lnTo>
                    <a:pt x="47943" y="110172"/>
                  </a:lnTo>
                  <a:lnTo>
                    <a:pt x="48101" y="110172"/>
                  </a:lnTo>
                  <a:lnTo>
                    <a:pt x="48101" y="110331"/>
                  </a:lnTo>
                  <a:lnTo>
                    <a:pt x="47625" y="111759"/>
                  </a:lnTo>
                  <a:lnTo>
                    <a:pt x="48419" y="111918"/>
                  </a:lnTo>
                  <a:lnTo>
                    <a:pt x="49054" y="112077"/>
                  </a:lnTo>
                  <a:lnTo>
                    <a:pt x="49371" y="112077"/>
                  </a:lnTo>
                  <a:lnTo>
                    <a:pt x="49530" y="111918"/>
                  </a:lnTo>
                  <a:lnTo>
                    <a:pt x="49530" y="111601"/>
                  </a:lnTo>
                  <a:lnTo>
                    <a:pt x="49530" y="110966"/>
                  </a:lnTo>
                  <a:lnTo>
                    <a:pt x="49689" y="111283"/>
                  </a:lnTo>
                  <a:lnTo>
                    <a:pt x="49848" y="111442"/>
                  </a:lnTo>
                  <a:lnTo>
                    <a:pt x="50165" y="111124"/>
                  </a:lnTo>
                  <a:lnTo>
                    <a:pt x="50165" y="110966"/>
                  </a:lnTo>
                  <a:lnTo>
                    <a:pt x="50324" y="110966"/>
                  </a:lnTo>
                  <a:lnTo>
                    <a:pt x="50483" y="111124"/>
                  </a:lnTo>
                  <a:lnTo>
                    <a:pt x="50641" y="111601"/>
                  </a:lnTo>
                  <a:lnTo>
                    <a:pt x="50641" y="111759"/>
                  </a:lnTo>
                  <a:lnTo>
                    <a:pt x="50483" y="111759"/>
                  </a:lnTo>
                  <a:lnTo>
                    <a:pt x="50165" y="111442"/>
                  </a:lnTo>
                  <a:lnTo>
                    <a:pt x="50483" y="111918"/>
                  </a:lnTo>
                  <a:lnTo>
                    <a:pt x="50641" y="112236"/>
                  </a:lnTo>
                  <a:lnTo>
                    <a:pt x="50800" y="112077"/>
                  </a:lnTo>
                  <a:lnTo>
                    <a:pt x="50959" y="111918"/>
                  </a:lnTo>
                  <a:lnTo>
                    <a:pt x="51594" y="110648"/>
                  </a:lnTo>
                  <a:lnTo>
                    <a:pt x="51753" y="111442"/>
                  </a:lnTo>
                  <a:lnTo>
                    <a:pt x="51911" y="111918"/>
                  </a:lnTo>
                  <a:lnTo>
                    <a:pt x="52070" y="111918"/>
                  </a:lnTo>
                  <a:lnTo>
                    <a:pt x="52388" y="111601"/>
                  </a:lnTo>
                  <a:lnTo>
                    <a:pt x="53023" y="111124"/>
                  </a:lnTo>
                  <a:lnTo>
                    <a:pt x="53340" y="110966"/>
                  </a:lnTo>
                  <a:lnTo>
                    <a:pt x="53658" y="111283"/>
                  </a:lnTo>
                  <a:lnTo>
                    <a:pt x="53658" y="110648"/>
                  </a:lnTo>
                  <a:lnTo>
                    <a:pt x="53658" y="110331"/>
                  </a:lnTo>
                  <a:lnTo>
                    <a:pt x="53816" y="110172"/>
                  </a:lnTo>
                  <a:lnTo>
                    <a:pt x="53975" y="110331"/>
                  </a:lnTo>
                  <a:lnTo>
                    <a:pt x="54134" y="110648"/>
                  </a:lnTo>
                  <a:lnTo>
                    <a:pt x="54293" y="111124"/>
                  </a:lnTo>
                  <a:lnTo>
                    <a:pt x="54293" y="111759"/>
                  </a:lnTo>
                  <a:lnTo>
                    <a:pt x="54769" y="111918"/>
                  </a:lnTo>
                  <a:lnTo>
                    <a:pt x="55245" y="111918"/>
                  </a:lnTo>
                  <a:lnTo>
                    <a:pt x="55245" y="111759"/>
                  </a:lnTo>
                  <a:lnTo>
                    <a:pt x="54610" y="111124"/>
                  </a:lnTo>
                  <a:lnTo>
                    <a:pt x="55086" y="110648"/>
                  </a:lnTo>
                  <a:lnTo>
                    <a:pt x="55404" y="110648"/>
                  </a:lnTo>
                  <a:lnTo>
                    <a:pt x="55563" y="110966"/>
                  </a:lnTo>
                  <a:lnTo>
                    <a:pt x="55721" y="110966"/>
                  </a:lnTo>
                  <a:lnTo>
                    <a:pt x="55880" y="110013"/>
                  </a:lnTo>
                  <a:lnTo>
                    <a:pt x="56198" y="111442"/>
                  </a:lnTo>
                  <a:lnTo>
                    <a:pt x="56515" y="110331"/>
                  </a:lnTo>
                  <a:lnTo>
                    <a:pt x="56515" y="110648"/>
                  </a:lnTo>
                  <a:lnTo>
                    <a:pt x="56833" y="111124"/>
                  </a:lnTo>
                  <a:lnTo>
                    <a:pt x="56991" y="111283"/>
                  </a:lnTo>
                  <a:lnTo>
                    <a:pt x="57309" y="111124"/>
                  </a:lnTo>
                  <a:lnTo>
                    <a:pt x="57309" y="111918"/>
                  </a:lnTo>
                  <a:lnTo>
                    <a:pt x="57468" y="111918"/>
                  </a:lnTo>
                  <a:lnTo>
                    <a:pt x="57468" y="111759"/>
                  </a:lnTo>
                  <a:lnTo>
                    <a:pt x="57468" y="111283"/>
                  </a:lnTo>
                  <a:lnTo>
                    <a:pt x="57626" y="110807"/>
                  </a:lnTo>
                  <a:lnTo>
                    <a:pt x="57626" y="110648"/>
                  </a:lnTo>
                  <a:lnTo>
                    <a:pt x="57785" y="110648"/>
                  </a:lnTo>
                  <a:lnTo>
                    <a:pt x="57785" y="111759"/>
                  </a:lnTo>
                  <a:lnTo>
                    <a:pt x="57944" y="112077"/>
                  </a:lnTo>
                  <a:lnTo>
                    <a:pt x="58103" y="112077"/>
                  </a:lnTo>
                  <a:lnTo>
                    <a:pt x="58420" y="111918"/>
                  </a:lnTo>
                  <a:lnTo>
                    <a:pt x="59055" y="111442"/>
                  </a:lnTo>
                  <a:lnTo>
                    <a:pt x="59531" y="110966"/>
                  </a:lnTo>
                  <a:lnTo>
                    <a:pt x="59849" y="110648"/>
                  </a:lnTo>
                  <a:lnTo>
                    <a:pt x="60008" y="110648"/>
                  </a:lnTo>
                  <a:lnTo>
                    <a:pt x="60166" y="110807"/>
                  </a:lnTo>
                  <a:lnTo>
                    <a:pt x="60166" y="111759"/>
                  </a:lnTo>
                  <a:lnTo>
                    <a:pt x="60643" y="111283"/>
                  </a:lnTo>
                  <a:lnTo>
                    <a:pt x="60960" y="111124"/>
                  </a:lnTo>
                  <a:lnTo>
                    <a:pt x="61119" y="111442"/>
                  </a:lnTo>
                  <a:lnTo>
                    <a:pt x="61119" y="111601"/>
                  </a:lnTo>
                  <a:lnTo>
                    <a:pt x="61278" y="111918"/>
                  </a:lnTo>
                  <a:lnTo>
                    <a:pt x="61595" y="111918"/>
                  </a:lnTo>
                  <a:lnTo>
                    <a:pt x="62230" y="111759"/>
                  </a:lnTo>
                  <a:lnTo>
                    <a:pt x="62548" y="111283"/>
                  </a:lnTo>
                  <a:lnTo>
                    <a:pt x="62865" y="110966"/>
                  </a:lnTo>
                  <a:lnTo>
                    <a:pt x="63183" y="110966"/>
                  </a:lnTo>
                  <a:lnTo>
                    <a:pt x="63500" y="111124"/>
                  </a:lnTo>
                  <a:lnTo>
                    <a:pt x="63659" y="111124"/>
                  </a:lnTo>
                  <a:lnTo>
                    <a:pt x="63976" y="110966"/>
                  </a:lnTo>
                  <a:lnTo>
                    <a:pt x="63976" y="110648"/>
                  </a:lnTo>
                  <a:lnTo>
                    <a:pt x="63976" y="110172"/>
                  </a:lnTo>
                  <a:lnTo>
                    <a:pt x="64135" y="110807"/>
                  </a:lnTo>
                  <a:lnTo>
                    <a:pt x="64294" y="111124"/>
                  </a:lnTo>
                  <a:lnTo>
                    <a:pt x="64453" y="111283"/>
                  </a:lnTo>
                  <a:lnTo>
                    <a:pt x="64611" y="111442"/>
                  </a:lnTo>
                  <a:lnTo>
                    <a:pt x="64929" y="111442"/>
                  </a:lnTo>
                  <a:lnTo>
                    <a:pt x="64929" y="112077"/>
                  </a:lnTo>
                  <a:lnTo>
                    <a:pt x="65246" y="112394"/>
                  </a:lnTo>
                  <a:lnTo>
                    <a:pt x="65564" y="112394"/>
                  </a:lnTo>
                  <a:lnTo>
                    <a:pt x="65723" y="111601"/>
                  </a:lnTo>
                  <a:lnTo>
                    <a:pt x="65881" y="111283"/>
                  </a:lnTo>
                  <a:lnTo>
                    <a:pt x="65881" y="111124"/>
                  </a:lnTo>
                  <a:lnTo>
                    <a:pt x="66040" y="111442"/>
                  </a:lnTo>
                  <a:lnTo>
                    <a:pt x="66358" y="112394"/>
                  </a:lnTo>
                  <a:lnTo>
                    <a:pt x="66358" y="111759"/>
                  </a:lnTo>
                  <a:lnTo>
                    <a:pt x="66675" y="111442"/>
                  </a:lnTo>
                  <a:lnTo>
                    <a:pt x="66834" y="111442"/>
                  </a:lnTo>
                  <a:lnTo>
                    <a:pt x="66993" y="111601"/>
                  </a:lnTo>
                  <a:lnTo>
                    <a:pt x="67151" y="111759"/>
                  </a:lnTo>
                  <a:lnTo>
                    <a:pt x="67310" y="112236"/>
                  </a:lnTo>
                  <a:lnTo>
                    <a:pt x="67628" y="111918"/>
                  </a:lnTo>
                  <a:lnTo>
                    <a:pt x="67945" y="111759"/>
                  </a:lnTo>
                  <a:lnTo>
                    <a:pt x="68580" y="111918"/>
                  </a:lnTo>
                  <a:lnTo>
                    <a:pt x="69215" y="111918"/>
                  </a:lnTo>
                  <a:lnTo>
                    <a:pt x="69533" y="111759"/>
                  </a:lnTo>
                  <a:lnTo>
                    <a:pt x="69850" y="111283"/>
                  </a:lnTo>
                  <a:lnTo>
                    <a:pt x="70168" y="111283"/>
                  </a:lnTo>
                  <a:lnTo>
                    <a:pt x="70168" y="111601"/>
                  </a:lnTo>
                  <a:lnTo>
                    <a:pt x="70009" y="111918"/>
                  </a:lnTo>
                  <a:lnTo>
                    <a:pt x="69850" y="112077"/>
                  </a:lnTo>
                  <a:lnTo>
                    <a:pt x="70009" y="112394"/>
                  </a:lnTo>
                  <a:lnTo>
                    <a:pt x="70961" y="112394"/>
                  </a:lnTo>
                  <a:lnTo>
                    <a:pt x="71596" y="112236"/>
                  </a:lnTo>
                  <a:lnTo>
                    <a:pt x="71914" y="111601"/>
                  </a:lnTo>
                  <a:lnTo>
                    <a:pt x="72231" y="112394"/>
                  </a:lnTo>
                  <a:lnTo>
                    <a:pt x="72549" y="112712"/>
                  </a:lnTo>
                  <a:lnTo>
                    <a:pt x="72708" y="112712"/>
                  </a:lnTo>
                  <a:lnTo>
                    <a:pt x="72866" y="112553"/>
                  </a:lnTo>
                  <a:lnTo>
                    <a:pt x="73025" y="112077"/>
                  </a:lnTo>
                  <a:lnTo>
                    <a:pt x="73184" y="112712"/>
                  </a:lnTo>
                  <a:lnTo>
                    <a:pt x="73343" y="112871"/>
                  </a:lnTo>
                  <a:lnTo>
                    <a:pt x="73501" y="112712"/>
                  </a:lnTo>
                  <a:lnTo>
                    <a:pt x="73660" y="112394"/>
                  </a:lnTo>
                  <a:lnTo>
                    <a:pt x="73978" y="111601"/>
                  </a:lnTo>
                  <a:lnTo>
                    <a:pt x="74136" y="111442"/>
                  </a:lnTo>
                  <a:lnTo>
                    <a:pt x="74295" y="111759"/>
                  </a:lnTo>
                  <a:lnTo>
                    <a:pt x="74295" y="112394"/>
                  </a:lnTo>
                  <a:lnTo>
                    <a:pt x="74613" y="112394"/>
                  </a:lnTo>
                  <a:lnTo>
                    <a:pt x="74930" y="111918"/>
                  </a:lnTo>
                  <a:lnTo>
                    <a:pt x="75089" y="111124"/>
                  </a:lnTo>
                  <a:lnTo>
                    <a:pt x="75565" y="111601"/>
                  </a:lnTo>
                  <a:lnTo>
                    <a:pt x="75724" y="111759"/>
                  </a:lnTo>
                  <a:lnTo>
                    <a:pt x="75883" y="111601"/>
                  </a:lnTo>
                  <a:lnTo>
                    <a:pt x="75883" y="111283"/>
                  </a:lnTo>
                  <a:lnTo>
                    <a:pt x="75883" y="110648"/>
                  </a:lnTo>
                  <a:lnTo>
                    <a:pt x="76518" y="110489"/>
                  </a:lnTo>
                  <a:lnTo>
                    <a:pt x="76835" y="110648"/>
                  </a:lnTo>
                  <a:lnTo>
                    <a:pt x="77629" y="110966"/>
                  </a:lnTo>
                  <a:lnTo>
                    <a:pt x="78105" y="111283"/>
                  </a:lnTo>
                  <a:lnTo>
                    <a:pt x="78581" y="111759"/>
                  </a:lnTo>
                  <a:lnTo>
                    <a:pt x="78740" y="112077"/>
                  </a:lnTo>
                  <a:lnTo>
                    <a:pt x="78899" y="112077"/>
                  </a:lnTo>
                  <a:lnTo>
                    <a:pt x="78899" y="111918"/>
                  </a:lnTo>
                  <a:lnTo>
                    <a:pt x="79216" y="111442"/>
                  </a:lnTo>
                  <a:lnTo>
                    <a:pt x="79375" y="110331"/>
                  </a:lnTo>
                  <a:lnTo>
                    <a:pt x="79534" y="110648"/>
                  </a:lnTo>
                  <a:lnTo>
                    <a:pt x="79693" y="110966"/>
                  </a:lnTo>
                  <a:lnTo>
                    <a:pt x="79534" y="111601"/>
                  </a:lnTo>
                  <a:lnTo>
                    <a:pt x="79534" y="112077"/>
                  </a:lnTo>
                  <a:lnTo>
                    <a:pt x="79693" y="112077"/>
                  </a:lnTo>
                  <a:lnTo>
                    <a:pt x="80010" y="111759"/>
                  </a:lnTo>
                  <a:lnTo>
                    <a:pt x="79851" y="110807"/>
                  </a:lnTo>
                  <a:lnTo>
                    <a:pt x="80010" y="109696"/>
                  </a:lnTo>
                  <a:lnTo>
                    <a:pt x="80328" y="109378"/>
                  </a:lnTo>
                  <a:lnTo>
                    <a:pt x="80486" y="109061"/>
                  </a:lnTo>
                  <a:lnTo>
                    <a:pt x="80804" y="108902"/>
                  </a:lnTo>
                  <a:lnTo>
                    <a:pt x="81280" y="109061"/>
                  </a:lnTo>
                  <a:lnTo>
                    <a:pt x="80804" y="109537"/>
                  </a:lnTo>
                  <a:lnTo>
                    <a:pt x="80486" y="110172"/>
                  </a:lnTo>
                  <a:lnTo>
                    <a:pt x="80169" y="110966"/>
                  </a:lnTo>
                  <a:lnTo>
                    <a:pt x="80169" y="111601"/>
                  </a:lnTo>
                  <a:lnTo>
                    <a:pt x="80328" y="112077"/>
                  </a:lnTo>
                  <a:lnTo>
                    <a:pt x="80645" y="111601"/>
                  </a:lnTo>
                  <a:lnTo>
                    <a:pt x="80804" y="110648"/>
                  </a:lnTo>
                  <a:lnTo>
                    <a:pt x="80804" y="111283"/>
                  </a:lnTo>
                  <a:lnTo>
                    <a:pt x="81121" y="111283"/>
                  </a:lnTo>
                  <a:lnTo>
                    <a:pt x="82074" y="110331"/>
                  </a:lnTo>
                  <a:lnTo>
                    <a:pt x="82074" y="110807"/>
                  </a:lnTo>
                  <a:lnTo>
                    <a:pt x="81915" y="111124"/>
                  </a:lnTo>
                  <a:lnTo>
                    <a:pt x="81598" y="111283"/>
                  </a:lnTo>
                  <a:lnTo>
                    <a:pt x="81439" y="111442"/>
                  </a:lnTo>
                  <a:lnTo>
                    <a:pt x="81280" y="111601"/>
                  </a:lnTo>
                  <a:lnTo>
                    <a:pt x="81280" y="112077"/>
                  </a:lnTo>
                  <a:lnTo>
                    <a:pt x="81280" y="112871"/>
                  </a:lnTo>
                  <a:lnTo>
                    <a:pt x="81439" y="112394"/>
                  </a:lnTo>
                  <a:lnTo>
                    <a:pt x="81598" y="112236"/>
                  </a:lnTo>
                  <a:lnTo>
                    <a:pt x="82074" y="112871"/>
                  </a:lnTo>
                  <a:lnTo>
                    <a:pt x="82233" y="112077"/>
                  </a:lnTo>
                  <a:lnTo>
                    <a:pt x="82391" y="112077"/>
                  </a:lnTo>
                  <a:lnTo>
                    <a:pt x="82709" y="112394"/>
                  </a:lnTo>
                  <a:lnTo>
                    <a:pt x="83026" y="112871"/>
                  </a:lnTo>
                  <a:lnTo>
                    <a:pt x="83185" y="112236"/>
                  </a:lnTo>
                  <a:lnTo>
                    <a:pt x="83344" y="111918"/>
                  </a:lnTo>
                  <a:lnTo>
                    <a:pt x="83503" y="111759"/>
                  </a:lnTo>
                  <a:lnTo>
                    <a:pt x="83979" y="111759"/>
                  </a:lnTo>
                  <a:lnTo>
                    <a:pt x="84138" y="111601"/>
                  </a:lnTo>
                  <a:lnTo>
                    <a:pt x="84296" y="111283"/>
                  </a:lnTo>
                  <a:lnTo>
                    <a:pt x="84296" y="111918"/>
                  </a:lnTo>
                  <a:lnTo>
                    <a:pt x="84296" y="112712"/>
                  </a:lnTo>
                  <a:lnTo>
                    <a:pt x="84455" y="113188"/>
                  </a:lnTo>
                  <a:lnTo>
                    <a:pt x="84455" y="112712"/>
                  </a:lnTo>
                  <a:lnTo>
                    <a:pt x="84773" y="112394"/>
                  </a:lnTo>
                  <a:lnTo>
                    <a:pt x="84931" y="112077"/>
                  </a:lnTo>
                  <a:lnTo>
                    <a:pt x="84931" y="111918"/>
                  </a:lnTo>
                  <a:lnTo>
                    <a:pt x="84773" y="111759"/>
                  </a:lnTo>
                  <a:lnTo>
                    <a:pt x="84773" y="111124"/>
                  </a:lnTo>
                  <a:lnTo>
                    <a:pt x="84931" y="110648"/>
                  </a:lnTo>
                  <a:lnTo>
                    <a:pt x="85249" y="110489"/>
                  </a:lnTo>
                  <a:lnTo>
                    <a:pt x="85566" y="110331"/>
                  </a:lnTo>
                  <a:lnTo>
                    <a:pt x="85884" y="110489"/>
                  </a:lnTo>
                  <a:lnTo>
                    <a:pt x="86043" y="110966"/>
                  </a:lnTo>
                  <a:lnTo>
                    <a:pt x="86043" y="111442"/>
                  </a:lnTo>
                  <a:lnTo>
                    <a:pt x="85725" y="111918"/>
                  </a:lnTo>
                  <a:lnTo>
                    <a:pt x="86678" y="111124"/>
                  </a:lnTo>
                  <a:lnTo>
                    <a:pt x="86995" y="111124"/>
                  </a:lnTo>
                  <a:lnTo>
                    <a:pt x="86995" y="111442"/>
                  </a:lnTo>
                  <a:lnTo>
                    <a:pt x="87154" y="112236"/>
                  </a:lnTo>
                  <a:lnTo>
                    <a:pt x="87471" y="112712"/>
                  </a:lnTo>
                  <a:lnTo>
                    <a:pt x="87789" y="113188"/>
                  </a:lnTo>
                  <a:lnTo>
                    <a:pt x="87789" y="112394"/>
                  </a:lnTo>
                  <a:lnTo>
                    <a:pt x="87948" y="111759"/>
                  </a:lnTo>
                  <a:lnTo>
                    <a:pt x="87948" y="111601"/>
                  </a:lnTo>
                  <a:lnTo>
                    <a:pt x="88106" y="111442"/>
                  </a:lnTo>
                  <a:lnTo>
                    <a:pt x="88583" y="111283"/>
                  </a:lnTo>
                  <a:lnTo>
                    <a:pt x="88583" y="110966"/>
                  </a:lnTo>
                  <a:lnTo>
                    <a:pt x="88741" y="110648"/>
                  </a:lnTo>
                  <a:lnTo>
                    <a:pt x="89218" y="111124"/>
                  </a:lnTo>
                  <a:lnTo>
                    <a:pt x="89535" y="111442"/>
                  </a:lnTo>
                  <a:lnTo>
                    <a:pt x="89694" y="111442"/>
                  </a:lnTo>
                  <a:lnTo>
                    <a:pt x="89853" y="111283"/>
                  </a:lnTo>
                  <a:lnTo>
                    <a:pt x="90170" y="110648"/>
                  </a:lnTo>
                  <a:lnTo>
                    <a:pt x="90646" y="111918"/>
                  </a:lnTo>
                  <a:lnTo>
                    <a:pt x="90964" y="112236"/>
                  </a:lnTo>
                  <a:lnTo>
                    <a:pt x="91123" y="112236"/>
                  </a:lnTo>
                  <a:lnTo>
                    <a:pt x="91599" y="111601"/>
                  </a:lnTo>
                  <a:lnTo>
                    <a:pt x="92393" y="110331"/>
                  </a:lnTo>
                  <a:lnTo>
                    <a:pt x="92551" y="110489"/>
                  </a:lnTo>
                  <a:lnTo>
                    <a:pt x="92869" y="110648"/>
                  </a:lnTo>
                  <a:lnTo>
                    <a:pt x="93663" y="110331"/>
                  </a:lnTo>
                  <a:lnTo>
                    <a:pt x="93821" y="110172"/>
                  </a:lnTo>
                  <a:lnTo>
                    <a:pt x="93980" y="110331"/>
                  </a:lnTo>
                  <a:lnTo>
                    <a:pt x="93980" y="110648"/>
                  </a:lnTo>
                  <a:lnTo>
                    <a:pt x="93663" y="111283"/>
                  </a:lnTo>
                  <a:lnTo>
                    <a:pt x="93504" y="111283"/>
                  </a:lnTo>
                  <a:lnTo>
                    <a:pt x="93345" y="111442"/>
                  </a:lnTo>
                  <a:lnTo>
                    <a:pt x="93345" y="111601"/>
                  </a:lnTo>
                  <a:lnTo>
                    <a:pt x="93504" y="111759"/>
                  </a:lnTo>
                  <a:lnTo>
                    <a:pt x="93821" y="111601"/>
                  </a:lnTo>
                  <a:lnTo>
                    <a:pt x="93980" y="111759"/>
                  </a:lnTo>
                  <a:lnTo>
                    <a:pt x="94139" y="112394"/>
                  </a:lnTo>
                  <a:lnTo>
                    <a:pt x="94298" y="111759"/>
                  </a:lnTo>
                  <a:lnTo>
                    <a:pt x="94456" y="111442"/>
                  </a:lnTo>
                  <a:lnTo>
                    <a:pt x="94615" y="111283"/>
                  </a:lnTo>
                  <a:lnTo>
                    <a:pt x="94774" y="111124"/>
                  </a:lnTo>
                  <a:lnTo>
                    <a:pt x="95091" y="111283"/>
                  </a:lnTo>
                  <a:lnTo>
                    <a:pt x="95250" y="111283"/>
                  </a:lnTo>
                  <a:lnTo>
                    <a:pt x="95409" y="110966"/>
                  </a:lnTo>
                  <a:lnTo>
                    <a:pt x="95409" y="112077"/>
                  </a:lnTo>
                  <a:lnTo>
                    <a:pt x="95568" y="112236"/>
                  </a:lnTo>
                  <a:lnTo>
                    <a:pt x="95726" y="112236"/>
                  </a:lnTo>
                  <a:lnTo>
                    <a:pt x="96203" y="111759"/>
                  </a:lnTo>
                  <a:lnTo>
                    <a:pt x="96838" y="111124"/>
                  </a:lnTo>
                  <a:lnTo>
                    <a:pt x="97473" y="110489"/>
                  </a:lnTo>
                  <a:lnTo>
                    <a:pt x="97949" y="110013"/>
                  </a:lnTo>
                  <a:lnTo>
                    <a:pt x="98108" y="110013"/>
                  </a:lnTo>
                  <a:lnTo>
                    <a:pt x="98108" y="110172"/>
                  </a:lnTo>
                  <a:lnTo>
                    <a:pt x="98108" y="111124"/>
                  </a:lnTo>
                  <a:lnTo>
                    <a:pt x="98743" y="111124"/>
                  </a:lnTo>
                  <a:lnTo>
                    <a:pt x="99219" y="110331"/>
                  </a:lnTo>
                  <a:lnTo>
                    <a:pt x="99536" y="110648"/>
                  </a:lnTo>
                  <a:lnTo>
                    <a:pt x="99854" y="110648"/>
                  </a:lnTo>
                  <a:lnTo>
                    <a:pt x="100489" y="110489"/>
                  </a:lnTo>
                  <a:lnTo>
                    <a:pt x="100806" y="110331"/>
                  </a:lnTo>
                  <a:lnTo>
                    <a:pt x="100965" y="110331"/>
                  </a:lnTo>
                  <a:lnTo>
                    <a:pt x="101124" y="110648"/>
                  </a:lnTo>
                  <a:lnTo>
                    <a:pt x="101124" y="110966"/>
                  </a:lnTo>
                  <a:lnTo>
                    <a:pt x="101441" y="110489"/>
                  </a:lnTo>
                  <a:lnTo>
                    <a:pt x="101759" y="110331"/>
                  </a:lnTo>
                  <a:lnTo>
                    <a:pt x="101759" y="110489"/>
                  </a:lnTo>
                  <a:lnTo>
                    <a:pt x="101918" y="110648"/>
                  </a:lnTo>
                  <a:lnTo>
                    <a:pt x="101918" y="110966"/>
                  </a:lnTo>
                  <a:lnTo>
                    <a:pt x="102076" y="111124"/>
                  </a:lnTo>
                  <a:lnTo>
                    <a:pt x="102235" y="110966"/>
                  </a:lnTo>
                  <a:lnTo>
                    <a:pt x="102711" y="110331"/>
                  </a:lnTo>
                  <a:lnTo>
                    <a:pt x="103981" y="110331"/>
                  </a:lnTo>
                  <a:lnTo>
                    <a:pt x="105886" y="110013"/>
                  </a:lnTo>
                  <a:lnTo>
                    <a:pt x="106998" y="109854"/>
                  </a:lnTo>
                  <a:lnTo>
                    <a:pt x="105728" y="109854"/>
                  </a:lnTo>
                  <a:lnTo>
                    <a:pt x="106680" y="109537"/>
                  </a:lnTo>
                  <a:lnTo>
                    <a:pt x="107474" y="109378"/>
                  </a:lnTo>
                  <a:lnTo>
                    <a:pt x="107633" y="109378"/>
                  </a:lnTo>
                  <a:lnTo>
                    <a:pt x="106680" y="109219"/>
                  </a:lnTo>
                  <a:lnTo>
                    <a:pt x="106839" y="108902"/>
                  </a:lnTo>
                  <a:lnTo>
                    <a:pt x="106363" y="108902"/>
                  </a:lnTo>
                  <a:lnTo>
                    <a:pt x="106363" y="108584"/>
                  </a:lnTo>
                  <a:lnTo>
                    <a:pt x="107315" y="108584"/>
                  </a:lnTo>
                  <a:lnTo>
                    <a:pt x="107474" y="108426"/>
                  </a:lnTo>
                  <a:lnTo>
                    <a:pt x="107156" y="108426"/>
                  </a:lnTo>
                  <a:lnTo>
                    <a:pt x="106839" y="108108"/>
                  </a:lnTo>
                  <a:lnTo>
                    <a:pt x="106839" y="107949"/>
                  </a:lnTo>
                  <a:lnTo>
                    <a:pt x="106998" y="107791"/>
                  </a:lnTo>
                  <a:lnTo>
                    <a:pt x="107156" y="108108"/>
                  </a:lnTo>
                  <a:lnTo>
                    <a:pt x="107315" y="108108"/>
                  </a:lnTo>
                  <a:lnTo>
                    <a:pt x="107315" y="107791"/>
                  </a:lnTo>
                  <a:lnTo>
                    <a:pt x="107156" y="107314"/>
                  </a:lnTo>
                  <a:lnTo>
                    <a:pt x="106839" y="107314"/>
                  </a:lnTo>
                  <a:lnTo>
                    <a:pt x="106998" y="107156"/>
                  </a:lnTo>
                  <a:lnTo>
                    <a:pt x="107156" y="107156"/>
                  </a:lnTo>
                  <a:lnTo>
                    <a:pt x="107633" y="107314"/>
                  </a:lnTo>
                  <a:lnTo>
                    <a:pt x="107950" y="106997"/>
                  </a:lnTo>
                  <a:lnTo>
                    <a:pt x="107950" y="106521"/>
                  </a:lnTo>
                  <a:lnTo>
                    <a:pt x="107791" y="106203"/>
                  </a:lnTo>
                  <a:lnTo>
                    <a:pt x="107474" y="105727"/>
                  </a:lnTo>
                  <a:lnTo>
                    <a:pt x="106680" y="104933"/>
                  </a:lnTo>
                  <a:lnTo>
                    <a:pt x="105410" y="104139"/>
                  </a:lnTo>
                  <a:lnTo>
                    <a:pt x="104140" y="103504"/>
                  </a:lnTo>
                  <a:lnTo>
                    <a:pt x="102711" y="103028"/>
                  </a:lnTo>
                  <a:lnTo>
                    <a:pt x="101600" y="102711"/>
                  </a:lnTo>
                  <a:lnTo>
                    <a:pt x="100648" y="102552"/>
                  </a:lnTo>
                  <a:lnTo>
                    <a:pt x="99854" y="101758"/>
                  </a:lnTo>
                  <a:lnTo>
                    <a:pt x="99060" y="101123"/>
                  </a:lnTo>
                  <a:lnTo>
                    <a:pt x="98584" y="100964"/>
                  </a:lnTo>
                  <a:lnTo>
                    <a:pt x="98266" y="100806"/>
                  </a:lnTo>
                  <a:lnTo>
                    <a:pt x="97949" y="100964"/>
                  </a:lnTo>
                  <a:lnTo>
                    <a:pt x="97631" y="101282"/>
                  </a:lnTo>
                  <a:lnTo>
                    <a:pt x="97631" y="100806"/>
                  </a:lnTo>
                  <a:lnTo>
                    <a:pt x="97631" y="100647"/>
                  </a:lnTo>
                  <a:lnTo>
                    <a:pt x="97314" y="100488"/>
                  </a:lnTo>
                  <a:lnTo>
                    <a:pt x="96996" y="100488"/>
                  </a:lnTo>
                  <a:lnTo>
                    <a:pt x="96361" y="100329"/>
                  </a:lnTo>
                  <a:lnTo>
                    <a:pt x="95885" y="100329"/>
                  </a:lnTo>
                  <a:lnTo>
                    <a:pt x="95409" y="100171"/>
                  </a:lnTo>
                  <a:lnTo>
                    <a:pt x="95250" y="100012"/>
                  </a:lnTo>
                  <a:lnTo>
                    <a:pt x="95091" y="100012"/>
                  </a:lnTo>
                  <a:lnTo>
                    <a:pt x="94933" y="100488"/>
                  </a:lnTo>
                  <a:lnTo>
                    <a:pt x="94615" y="99377"/>
                  </a:lnTo>
                  <a:lnTo>
                    <a:pt x="94298" y="98901"/>
                  </a:lnTo>
                  <a:lnTo>
                    <a:pt x="94139" y="98901"/>
                  </a:lnTo>
                  <a:lnTo>
                    <a:pt x="93980" y="99218"/>
                  </a:lnTo>
                  <a:lnTo>
                    <a:pt x="93980" y="99536"/>
                  </a:lnTo>
                  <a:lnTo>
                    <a:pt x="93821" y="98742"/>
                  </a:lnTo>
                  <a:lnTo>
                    <a:pt x="93504" y="99536"/>
                  </a:lnTo>
                  <a:lnTo>
                    <a:pt x="93345" y="99694"/>
                  </a:lnTo>
                  <a:lnTo>
                    <a:pt x="93186" y="99377"/>
                  </a:lnTo>
                  <a:lnTo>
                    <a:pt x="93186" y="99059"/>
                  </a:lnTo>
                  <a:lnTo>
                    <a:pt x="93028" y="98901"/>
                  </a:lnTo>
                  <a:lnTo>
                    <a:pt x="92710" y="98901"/>
                  </a:lnTo>
                  <a:lnTo>
                    <a:pt x="92393" y="99377"/>
                  </a:lnTo>
                  <a:lnTo>
                    <a:pt x="92551" y="98583"/>
                  </a:lnTo>
                  <a:lnTo>
                    <a:pt x="92234" y="98424"/>
                  </a:lnTo>
                  <a:lnTo>
                    <a:pt x="91916" y="98742"/>
                  </a:lnTo>
                  <a:lnTo>
                    <a:pt x="91281" y="98266"/>
                  </a:lnTo>
                  <a:lnTo>
                    <a:pt x="90329" y="98266"/>
                  </a:lnTo>
                  <a:lnTo>
                    <a:pt x="90011" y="98583"/>
                  </a:lnTo>
                  <a:lnTo>
                    <a:pt x="89535" y="98901"/>
                  </a:lnTo>
                  <a:lnTo>
                    <a:pt x="89535" y="98901"/>
                  </a:lnTo>
                  <a:lnTo>
                    <a:pt x="89853" y="97948"/>
                  </a:lnTo>
                  <a:lnTo>
                    <a:pt x="89376" y="97631"/>
                  </a:lnTo>
                  <a:lnTo>
                    <a:pt x="89218" y="97631"/>
                  </a:lnTo>
                  <a:lnTo>
                    <a:pt x="89218" y="97948"/>
                  </a:lnTo>
                  <a:lnTo>
                    <a:pt x="89376" y="98424"/>
                  </a:lnTo>
                  <a:lnTo>
                    <a:pt x="88741" y="98583"/>
                  </a:lnTo>
                  <a:lnTo>
                    <a:pt x="88106" y="98742"/>
                  </a:lnTo>
                  <a:lnTo>
                    <a:pt x="87789" y="98583"/>
                  </a:lnTo>
                  <a:lnTo>
                    <a:pt x="87471" y="98583"/>
                  </a:lnTo>
                  <a:lnTo>
                    <a:pt x="87313" y="98107"/>
                  </a:lnTo>
                  <a:lnTo>
                    <a:pt x="87313" y="97631"/>
                  </a:lnTo>
                  <a:lnTo>
                    <a:pt x="86836" y="98107"/>
                  </a:lnTo>
                  <a:lnTo>
                    <a:pt x="86360" y="98107"/>
                  </a:lnTo>
                  <a:lnTo>
                    <a:pt x="86360" y="97789"/>
                  </a:lnTo>
                  <a:lnTo>
                    <a:pt x="86678" y="97154"/>
                  </a:lnTo>
                  <a:lnTo>
                    <a:pt x="85884" y="97631"/>
                  </a:lnTo>
                  <a:lnTo>
                    <a:pt x="85249" y="97789"/>
                  </a:lnTo>
                  <a:lnTo>
                    <a:pt x="84773" y="97789"/>
                  </a:lnTo>
                  <a:lnTo>
                    <a:pt x="84455" y="97631"/>
                  </a:lnTo>
                  <a:lnTo>
                    <a:pt x="84138" y="97631"/>
                  </a:lnTo>
                  <a:lnTo>
                    <a:pt x="83820" y="97789"/>
                  </a:lnTo>
                  <a:lnTo>
                    <a:pt x="83661" y="98424"/>
                  </a:lnTo>
                  <a:lnTo>
                    <a:pt x="83503" y="99218"/>
                  </a:lnTo>
                  <a:lnTo>
                    <a:pt x="83026" y="97948"/>
                  </a:lnTo>
                  <a:lnTo>
                    <a:pt x="82550" y="97313"/>
                  </a:lnTo>
                  <a:lnTo>
                    <a:pt x="82074" y="96996"/>
                  </a:lnTo>
                  <a:lnTo>
                    <a:pt x="81439" y="96837"/>
                  </a:lnTo>
                  <a:lnTo>
                    <a:pt x="80328" y="96837"/>
                  </a:lnTo>
                  <a:lnTo>
                    <a:pt x="79851" y="96678"/>
                  </a:lnTo>
                  <a:lnTo>
                    <a:pt x="79534" y="96043"/>
                  </a:lnTo>
                  <a:lnTo>
                    <a:pt x="79375" y="96837"/>
                  </a:lnTo>
                  <a:lnTo>
                    <a:pt x="79058" y="96202"/>
                  </a:lnTo>
                  <a:lnTo>
                    <a:pt x="78740" y="96202"/>
                  </a:lnTo>
                  <a:lnTo>
                    <a:pt x="78581" y="96361"/>
                  </a:lnTo>
                  <a:lnTo>
                    <a:pt x="78423" y="96202"/>
                  </a:lnTo>
                  <a:lnTo>
                    <a:pt x="78264" y="96043"/>
                  </a:lnTo>
                  <a:lnTo>
                    <a:pt x="77788" y="95726"/>
                  </a:lnTo>
                  <a:lnTo>
                    <a:pt x="77629" y="96361"/>
                  </a:lnTo>
                  <a:lnTo>
                    <a:pt x="77470" y="96519"/>
                  </a:lnTo>
                  <a:lnTo>
                    <a:pt x="77311" y="96519"/>
                  </a:lnTo>
                  <a:lnTo>
                    <a:pt x="77311" y="96361"/>
                  </a:lnTo>
                  <a:lnTo>
                    <a:pt x="76994" y="95726"/>
                  </a:lnTo>
                  <a:lnTo>
                    <a:pt x="76676" y="95408"/>
                  </a:lnTo>
                  <a:lnTo>
                    <a:pt x="76359" y="95408"/>
                  </a:lnTo>
                  <a:lnTo>
                    <a:pt x="75883" y="96202"/>
                  </a:lnTo>
                  <a:lnTo>
                    <a:pt x="75724" y="96519"/>
                  </a:lnTo>
                  <a:lnTo>
                    <a:pt x="75724" y="96678"/>
                  </a:lnTo>
                  <a:lnTo>
                    <a:pt x="75565" y="96519"/>
                  </a:lnTo>
                  <a:lnTo>
                    <a:pt x="75565" y="96043"/>
                  </a:lnTo>
                  <a:lnTo>
                    <a:pt x="75565" y="95726"/>
                  </a:lnTo>
                  <a:lnTo>
                    <a:pt x="75406" y="95726"/>
                  </a:lnTo>
                  <a:lnTo>
                    <a:pt x="75248" y="95884"/>
                  </a:lnTo>
                  <a:lnTo>
                    <a:pt x="74930" y="96519"/>
                  </a:lnTo>
                  <a:lnTo>
                    <a:pt x="74771" y="97313"/>
                  </a:lnTo>
                  <a:lnTo>
                    <a:pt x="74613" y="96996"/>
                  </a:lnTo>
                  <a:lnTo>
                    <a:pt x="74454" y="96837"/>
                  </a:lnTo>
                  <a:lnTo>
                    <a:pt x="73978" y="97631"/>
                  </a:lnTo>
                  <a:lnTo>
                    <a:pt x="73978" y="96519"/>
                  </a:lnTo>
                  <a:lnTo>
                    <a:pt x="73819" y="96043"/>
                  </a:lnTo>
                  <a:lnTo>
                    <a:pt x="73501" y="95567"/>
                  </a:lnTo>
                  <a:lnTo>
                    <a:pt x="73184" y="95249"/>
                  </a:lnTo>
                  <a:lnTo>
                    <a:pt x="72231" y="95249"/>
                  </a:lnTo>
                  <a:lnTo>
                    <a:pt x="71596" y="95567"/>
                  </a:lnTo>
                  <a:lnTo>
                    <a:pt x="71279" y="95249"/>
                  </a:lnTo>
                  <a:lnTo>
                    <a:pt x="70961" y="95091"/>
                  </a:lnTo>
                  <a:lnTo>
                    <a:pt x="70485" y="95091"/>
                  </a:lnTo>
                  <a:lnTo>
                    <a:pt x="70009" y="95408"/>
                  </a:lnTo>
                  <a:lnTo>
                    <a:pt x="69215" y="95726"/>
                  </a:lnTo>
                  <a:lnTo>
                    <a:pt x="68898" y="95726"/>
                  </a:lnTo>
                  <a:lnTo>
                    <a:pt x="68580" y="95408"/>
                  </a:lnTo>
                  <a:lnTo>
                    <a:pt x="68263" y="95726"/>
                  </a:lnTo>
                  <a:lnTo>
                    <a:pt x="67945" y="95726"/>
                  </a:lnTo>
                  <a:lnTo>
                    <a:pt x="67469" y="95249"/>
                  </a:lnTo>
                  <a:lnTo>
                    <a:pt x="67310" y="95091"/>
                  </a:lnTo>
                  <a:lnTo>
                    <a:pt x="66993" y="94932"/>
                  </a:lnTo>
                  <a:lnTo>
                    <a:pt x="66516" y="95091"/>
                  </a:lnTo>
                  <a:lnTo>
                    <a:pt x="65881" y="95408"/>
                  </a:lnTo>
                  <a:lnTo>
                    <a:pt x="65088" y="94932"/>
                  </a:lnTo>
                  <a:lnTo>
                    <a:pt x="64770" y="95249"/>
                  </a:lnTo>
                  <a:lnTo>
                    <a:pt x="64611" y="95249"/>
                  </a:lnTo>
                  <a:lnTo>
                    <a:pt x="63976" y="95091"/>
                  </a:lnTo>
                  <a:lnTo>
                    <a:pt x="63659" y="94932"/>
                  </a:lnTo>
                  <a:lnTo>
                    <a:pt x="63341" y="94773"/>
                  </a:lnTo>
                  <a:lnTo>
                    <a:pt x="63024" y="95091"/>
                  </a:lnTo>
                  <a:lnTo>
                    <a:pt x="62706" y="95567"/>
                  </a:lnTo>
                  <a:lnTo>
                    <a:pt x="62071" y="94932"/>
                  </a:lnTo>
                  <a:lnTo>
                    <a:pt x="61595" y="94932"/>
                  </a:lnTo>
                  <a:lnTo>
                    <a:pt x="61278" y="95091"/>
                  </a:lnTo>
                  <a:lnTo>
                    <a:pt x="60643" y="95249"/>
                  </a:lnTo>
                  <a:lnTo>
                    <a:pt x="59849" y="94932"/>
                  </a:lnTo>
                  <a:lnTo>
                    <a:pt x="59055" y="94773"/>
                  </a:lnTo>
                  <a:lnTo>
                    <a:pt x="58420" y="94773"/>
                  </a:lnTo>
                  <a:lnTo>
                    <a:pt x="57785" y="94932"/>
                  </a:lnTo>
                  <a:lnTo>
                    <a:pt x="56515" y="95408"/>
                  </a:lnTo>
                  <a:lnTo>
                    <a:pt x="56039" y="95408"/>
                  </a:lnTo>
                  <a:lnTo>
                    <a:pt x="55721" y="95091"/>
                  </a:lnTo>
                  <a:lnTo>
                    <a:pt x="55563" y="94773"/>
                  </a:lnTo>
                  <a:lnTo>
                    <a:pt x="55404" y="94773"/>
                  </a:lnTo>
                  <a:lnTo>
                    <a:pt x="55086" y="95249"/>
                  </a:lnTo>
                  <a:lnTo>
                    <a:pt x="54928" y="95567"/>
                  </a:lnTo>
                  <a:lnTo>
                    <a:pt x="54769" y="95567"/>
                  </a:lnTo>
                  <a:lnTo>
                    <a:pt x="54610" y="95091"/>
                  </a:lnTo>
                  <a:lnTo>
                    <a:pt x="54451" y="94773"/>
                  </a:lnTo>
                  <a:lnTo>
                    <a:pt x="54293" y="94773"/>
                  </a:lnTo>
                  <a:lnTo>
                    <a:pt x="53816" y="95408"/>
                  </a:lnTo>
                  <a:lnTo>
                    <a:pt x="53658" y="94932"/>
                  </a:lnTo>
                  <a:lnTo>
                    <a:pt x="53499" y="94932"/>
                  </a:lnTo>
                  <a:lnTo>
                    <a:pt x="53499" y="95091"/>
                  </a:lnTo>
                  <a:lnTo>
                    <a:pt x="53023" y="95726"/>
                  </a:lnTo>
                  <a:lnTo>
                    <a:pt x="52864" y="95091"/>
                  </a:lnTo>
                  <a:lnTo>
                    <a:pt x="52864" y="94932"/>
                  </a:lnTo>
                  <a:lnTo>
                    <a:pt x="52705" y="94932"/>
                  </a:lnTo>
                  <a:lnTo>
                    <a:pt x="52705" y="96043"/>
                  </a:lnTo>
                  <a:lnTo>
                    <a:pt x="52388" y="95408"/>
                  </a:lnTo>
                  <a:lnTo>
                    <a:pt x="52229" y="95249"/>
                  </a:lnTo>
                  <a:lnTo>
                    <a:pt x="52070" y="95249"/>
                  </a:lnTo>
                  <a:lnTo>
                    <a:pt x="51753" y="95726"/>
                  </a:lnTo>
                  <a:lnTo>
                    <a:pt x="51753" y="95091"/>
                  </a:lnTo>
                  <a:lnTo>
                    <a:pt x="51276" y="95091"/>
                  </a:lnTo>
                  <a:lnTo>
                    <a:pt x="51276" y="94932"/>
                  </a:lnTo>
                  <a:lnTo>
                    <a:pt x="51118" y="94456"/>
                  </a:lnTo>
                  <a:lnTo>
                    <a:pt x="50959" y="95249"/>
                  </a:lnTo>
                  <a:lnTo>
                    <a:pt x="50800" y="95567"/>
                  </a:lnTo>
                  <a:lnTo>
                    <a:pt x="50483" y="95726"/>
                  </a:lnTo>
                  <a:lnTo>
                    <a:pt x="50165" y="95567"/>
                  </a:lnTo>
                  <a:lnTo>
                    <a:pt x="49848" y="95249"/>
                  </a:lnTo>
                  <a:lnTo>
                    <a:pt x="49530" y="95249"/>
                  </a:lnTo>
                  <a:lnTo>
                    <a:pt x="49054" y="95567"/>
                  </a:lnTo>
                  <a:lnTo>
                    <a:pt x="48578" y="96202"/>
                  </a:lnTo>
                  <a:lnTo>
                    <a:pt x="48419" y="96043"/>
                  </a:lnTo>
                  <a:lnTo>
                    <a:pt x="48260" y="95884"/>
                  </a:lnTo>
                  <a:lnTo>
                    <a:pt x="47943" y="96043"/>
                  </a:lnTo>
                  <a:lnTo>
                    <a:pt x="47784" y="96202"/>
                  </a:lnTo>
                  <a:lnTo>
                    <a:pt x="47784" y="96043"/>
                  </a:lnTo>
                  <a:lnTo>
                    <a:pt x="47943" y="95408"/>
                  </a:lnTo>
                  <a:lnTo>
                    <a:pt x="47784" y="95091"/>
                  </a:lnTo>
                  <a:lnTo>
                    <a:pt x="47466" y="94932"/>
                  </a:lnTo>
                  <a:lnTo>
                    <a:pt x="47308" y="95091"/>
                  </a:lnTo>
                  <a:lnTo>
                    <a:pt x="46990" y="95249"/>
                  </a:lnTo>
                  <a:lnTo>
                    <a:pt x="46673" y="95567"/>
                  </a:lnTo>
                  <a:lnTo>
                    <a:pt x="46355" y="95567"/>
                  </a:lnTo>
                  <a:lnTo>
                    <a:pt x="46196" y="95408"/>
                  </a:lnTo>
                  <a:lnTo>
                    <a:pt x="45879" y="95091"/>
                  </a:lnTo>
                  <a:lnTo>
                    <a:pt x="45561" y="95249"/>
                  </a:lnTo>
                  <a:lnTo>
                    <a:pt x="45244" y="95567"/>
                  </a:lnTo>
                  <a:lnTo>
                    <a:pt x="45085" y="96043"/>
                  </a:lnTo>
                  <a:lnTo>
                    <a:pt x="44133" y="95249"/>
                  </a:lnTo>
                  <a:lnTo>
                    <a:pt x="43815" y="95249"/>
                  </a:lnTo>
                  <a:lnTo>
                    <a:pt x="43339" y="95726"/>
                  </a:lnTo>
                  <a:lnTo>
                    <a:pt x="42863" y="95884"/>
                  </a:lnTo>
                  <a:lnTo>
                    <a:pt x="42386" y="96043"/>
                  </a:lnTo>
                  <a:lnTo>
                    <a:pt x="41751" y="95726"/>
                  </a:lnTo>
                  <a:lnTo>
                    <a:pt x="41116" y="95408"/>
                  </a:lnTo>
                  <a:lnTo>
                    <a:pt x="40640" y="95249"/>
                  </a:lnTo>
                  <a:lnTo>
                    <a:pt x="40164" y="95249"/>
                  </a:lnTo>
                  <a:lnTo>
                    <a:pt x="39211" y="95567"/>
                  </a:lnTo>
                  <a:lnTo>
                    <a:pt x="38418" y="95884"/>
                  </a:lnTo>
                  <a:lnTo>
                    <a:pt x="37624" y="96361"/>
                  </a:lnTo>
                  <a:lnTo>
                    <a:pt x="36830" y="96678"/>
                  </a:lnTo>
                  <a:lnTo>
                    <a:pt x="36036" y="96837"/>
                  </a:lnTo>
                  <a:lnTo>
                    <a:pt x="35560" y="96678"/>
                  </a:lnTo>
                  <a:lnTo>
                    <a:pt x="35084" y="96519"/>
                  </a:lnTo>
                  <a:lnTo>
                    <a:pt x="35719" y="96361"/>
                  </a:lnTo>
                  <a:lnTo>
                    <a:pt x="36195" y="95884"/>
                  </a:lnTo>
                  <a:lnTo>
                    <a:pt x="36354" y="95408"/>
                  </a:lnTo>
                  <a:lnTo>
                    <a:pt x="36354" y="95091"/>
                  </a:lnTo>
                  <a:lnTo>
                    <a:pt x="36354" y="94773"/>
                  </a:lnTo>
                  <a:lnTo>
                    <a:pt x="36830" y="95091"/>
                  </a:lnTo>
                  <a:lnTo>
                    <a:pt x="37465" y="95249"/>
                  </a:lnTo>
                  <a:lnTo>
                    <a:pt x="38100" y="95091"/>
                  </a:lnTo>
                  <a:lnTo>
                    <a:pt x="38576" y="94773"/>
                  </a:lnTo>
                  <a:lnTo>
                    <a:pt x="39053" y="94456"/>
                  </a:lnTo>
                  <a:lnTo>
                    <a:pt x="39211" y="94297"/>
                  </a:lnTo>
                  <a:lnTo>
                    <a:pt x="39053" y="94138"/>
                  </a:lnTo>
                  <a:lnTo>
                    <a:pt x="38576" y="94138"/>
                  </a:lnTo>
                  <a:lnTo>
                    <a:pt x="37941" y="93979"/>
                  </a:lnTo>
                  <a:lnTo>
                    <a:pt x="37148" y="94138"/>
                  </a:lnTo>
                  <a:lnTo>
                    <a:pt x="35243" y="94614"/>
                  </a:lnTo>
                  <a:lnTo>
                    <a:pt x="33814" y="94932"/>
                  </a:lnTo>
                  <a:lnTo>
                    <a:pt x="33655" y="94932"/>
                  </a:lnTo>
                  <a:lnTo>
                    <a:pt x="33655" y="94773"/>
                  </a:lnTo>
                  <a:lnTo>
                    <a:pt x="33973" y="94456"/>
                  </a:lnTo>
                  <a:lnTo>
                    <a:pt x="34449" y="94138"/>
                  </a:lnTo>
                  <a:lnTo>
                    <a:pt x="35084" y="93662"/>
                  </a:lnTo>
                  <a:lnTo>
                    <a:pt x="36989" y="92868"/>
                  </a:lnTo>
                  <a:lnTo>
                    <a:pt x="37624" y="92551"/>
                  </a:lnTo>
                  <a:lnTo>
                    <a:pt x="38259" y="92551"/>
                  </a:lnTo>
                  <a:lnTo>
                    <a:pt x="38259" y="92709"/>
                  </a:lnTo>
                  <a:lnTo>
                    <a:pt x="37624" y="93344"/>
                  </a:lnTo>
                  <a:lnTo>
                    <a:pt x="38894" y="92709"/>
                  </a:lnTo>
                  <a:lnTo>
                    <a:pt x="39529" y="92551"/>
                  </a:lnTo>
                  <a:lnTo>
                    <a:pt x="39688" y="92709"/>
                  </a:lnTo>
                  <a:lnTo>
                    <a:pt x="39688" y="93027"/>
                  </a:lnTo>
                  <a:lnTo>
                    <a:pt x="39688" y="93503"/>
                  </a:lnTo>
                  <a:lnTo>
                    <a:pt x="39846" y="93662"/>
                  </a:lnTo>
                  <a:lnTo>
                    <a:pt x="40164" y="93662"/>
                  </a:lnTo>
                  <a:lnTo>
                    <a:pt x="41116" y="93186"/>
                  </a:lnTo>
                  <a:lnTo>
                    <a:pt x="41751" y="93027"/>
                  </a:lnTo>
                  <a:lnTo>
                    <a:pt x="41910" y="92868"/>
                  </a:lnTo>
                  <a:lnTo>
                    <a:pt x="41593" y="92551"/>
                  </a:lnTo>
                  <a:lnTo>
                    <a:pt x="40958" y="92392"/>
                  </a:lnTo>
                  <a:lnTo>
                    <a:pt x="41434" y="91916"/>
                  </a:lnTo>
                  <a:lnTo>
                    <a:pt x="42069" y="91598"/>
                  </a:lnTo>
                  <a:lnTo>
                    <a:pt x="43339" y="91598"/>
                  </a:lnTo>
                  <a:lnTo>
                    <a:pt x="43339" y="91757"/>
                  </a:lnTo>
                  <a:lnTo>
                    <a:pt x="42545" y="91757"/>
                  </a:lnTo>
                  <a:lnTo>
                    <a:pt x="42386" y="92392"/>
                  </a:lnTo>
                  <a:lnTo>
                    <a:pt x="42545" y="92551"/>
                  </a:lnTo>
                  <a:lnTo>
                    <a:pt x="42545" y="92709"/>
                  </a:lnTo>
                  <a:lnTo>
                    <a:pt x="43021" y="92551"/>
                  </a:lnTo>
                  <a:lnTo>
                    <a:pt x="43656" y="92233"/>
                  </a:lnTo>
                  <a:lnTo>
                    <a:pt x="45085" y="91281"/>
                  </a:lnTo>
                  <a:lnTo>
                    <a:pt x="45720" y="90963"/>
                  </a:lnTo>
                  <a:lnTo>
                    <a:pt x="46355" y="90804"/>
                  </a:lnTo>
                  <a:lnTo>
                    <a:pt x="46355" y="91122"/>
                  </a:lnTo>
                  <a:lnTo>
                    <a:pt x="46514" y="91281"/>
                  </a:lnTo>
                  <a:lnTo>
                    <a:pt x="46673" y="91281"/>
                  </a:lnTo>
                  <a:lnTo>
                    <a:pt x="46990" y="91122"/>
                  </a:lnTo>
                  <a:lnTo>
                    <a:pt x="47466" y="90804"/>
                  </a:lnTo>
                  <a:lnTo>
                    <a:pt x="48101" y="90487"/>
                  </a:lnTo>
                  <a:lnTo>
                    <a:pt x="47149" y="90328"/>
                  </a:lnTo>
                  <a:lnTo>
                    <a:pt x="46673" y="90169"/>
                  </a:lnTo>
                  <a:lnTo>
                    <a:pt x="46673" y="90011"/>
                  </a:lnTo>
                  <a:lnTo>
                    <a:pt x="46831" y="89852"/>
                  </a:lnTo>
                  <a:lnTo>
                    <a:pt x="47625" y="89217"/>
                  </a:lnTo>
                  <a:lnTo>
                    <a:pt x="47784" y="89534"/>
                  </a:lnTo>
                  <a:lnTo>
                    <a:pt x="48101" y="89534"/>
                  </a:lnTo>
                  <a:lnTo>
                    <a:pt x="48578" y="89217"/>
                  </a:lnTo>
                  <a:lnTo>
                    <a:pt x="48736" y="89058"/>
                  </a:lnTo>
                  <a:lnTo>
                    <a:pt x="48578" y="90011"/>
                  </a:lnTo>
                  <a:lnTo>
                    <a:pt x="48578" y="90011"/>
                  </a:lnTo>
                  <a:lnTo>
                    <a:pt x="49689" y="89534"/>
                  </a:lnTo>
                  <a:lnTo>
                    <a:pt x="50324" y="89058"/>
                  </a:lnTo>
                  <a:lnTo>
                    <a:pt x="50641" y="88741"/>
                  </a:lnTo>
                  <a:lnTo>
                    <a:pt x="50800" y="88264"/>
                  </a:lnTo>
                  <a:lnTo>
                    <a:pt x="50959" y="87947"/>
                  </a:lnTo>
                  <a:lnTo>
                    <a:pt x="51276" y="87629"/>
                  </a:lnTo>
                  <a:lnTo>
                    <a:pt x="51911" y="87312"/>
                  </a:lnTo>
                  <a:lnTo>
                    <a:pt x="53023" y="86994"/>
                  </a:lnTo>
                  <a:lnTo>
                    <a:pt x="52070" y="86994"/>
                  </a:lnTo>
                  <a:lnTo>
                    <a:pt x="51911" y="86836"/>
                  </a:lnTo>
                  <a:lnTo>
                    <a:pt x="51753" y="86836"/>
                  </a:lnTo>
                  <a:lnTo>
                    <a:pt x="52070" y="86359"/>
                  </a:lnTo>
                  <a:lnTo>
                    <a:pt x="52705" y="86042"/>
                  </a:lnTo>
                  <a:lnTo>
                    <a:pt x="54451" y="85407"/>
                  </a:lnTo>
                  <a:lnTo>
                    <a:pt x="55086" y="85248"/>
                  </a:lnTo>
                  <a:lnTo>
                    <a:pt x="55404" y="85248"/>
                  </a:lnTo>
                  <a:lnTo>
                    <a:pt x="54451" y="85724"/>
                  </a:lnTo>
                  <a:lnTo>
                    <a:pt x="53816" y="86042"/>
                  </a:lnTo>
                  <a:lnTo>
                    <a:pt x="53499" y="86359"/>
                  </a:lnTo>
                  <a:lnTo>
                    <a:pt x="53340" y="86677"/>
                  </a:lnTo>
                  <a:lnTo>
                    <a:pt x="52864" y="87312"/>
                  </a:lnTo>
                  <a:lnTo>
                    <a:pt x="52388" y="87629"/>
                  </a:lnTo>
                  <a:lnTo>
                    <a:pt x="51435" y="88106"/>
                  </a:lnTo>
                  <a:lnTo>
                    <a:pt x="51435" y="88106"/>
                  </a:lnTo>
                  <a:lnTo>
                    <a:pt x="52705" y="87947"/>
                  </a:lnTo>
                  <a:lnTo>
                    <a:pt x="53975" y="87629"/>
                  </a:lnTo>
                  <a:lnTo>
                    <a:pt x="55404" y="86994"/>
                  </a:lnTo>
                  <a:lnTo>
                    <a:pt x="56991" y="86359"/>
                  </a:lnTo>
                  <a:lnTo>
                    <a:pt x="60166" y="84772"/>
                  </a:lnTo>
                  <a:lnTo>
                    <a:pt x="61754" y="83978"/>
                  </a:lnTo>
                  <a:lnTo>
                    <a:pt x="63341" y="83502"/>
                  </a:lnTo>
                  <a:lnTo>
                    <a:pt x="63500" y="83184"/>
                  </a:lnTo>
                  <a:lnTo>
                    <a:pt x="63024" y="83026"/>
                  </a:lnTo>
                  <a:lnTo>
                    <a:pt x="61913" y="83026"/>
                  </a:lnTo>
                  <a:lnTo>
                    <a:pt x="63024" y="82391"/>
                  </a:lnTo>
                  <a:lnTo>
                    <a:pt x="64611" y="81597"/>
                  </a:lnTo>
                  <a:lnTo>
                    <a:pt x="65246" y="81279"/>
                  </a:lnTo>
                  <a:lnTo>
                    <a:pt x="65723" y="81121"/>
                  </a:lnTo>
                  <a:lnTo>
                    <a:pt x="66040" y="81121"/>
                  </a:lnTo>
                  <a:lnTo>
                    <a:pt x="66040" y="81438"/>
                  </a:lnTo>
                  <a:lnTo>
                    <a:pt x="65881" y="81914"/>
                  </a:lnTo>
                  <a:lnTo>
                    <a:pt x="65881" y="82073"/>
                  </a:lnTo>
                  <a:lnTo>
                    <a:pt x="66040" y="82232"/>
                  </a:lnTo>
                  <a:lnTo>
                    <a:pt x="66358" y="82232"/>
                  </a:lnTo>
                  <a:lnTo>
                    <a:pt x="67151" y="82073"/>
                  </a:lnTo>
                  <a:lnTo>
                    <a:pt x="68263" y="81597"/>
                  </a:lnTo>
                  <a:lnTo>
                    <a:pt x="69215" y="80962"/>
                  </a:lnTo>
                  <a:lnTo>
                    <a:pt x="70168" y="80168"/>
                  </a:lnTo>
                  <a:lnTo>
                    <a:pt x="70485" y="79851"/>
                  </a:lnTo>
                  <a:lnTo>
                    <a:pt x="70803" y="79374"/>
                  </a:lnTo>
                  <a:lnTo>
                    <a:pt x="70803" y="79057"/>
                  </a:lnTo>
                  <a:lnTo>
                    <a:pt x="70803" y="78581"/>
                  </a:lnTo>
                  <a:lnTo>
                    <a:pt x="71438" y="79374"/>
                  </a:lnTo>
                  <a:lnTo>
                    <a:pt x="71755" y="79692"/>
                  </a:lnTo>
                  <a:lnTo>
                    <a:pt x="71914" y="79692"/>
                  </a:lnTo>
                  <a:lnTo>
                    <a:pt x="72073" y="79533"/>
                  </a:lnTo>
                  <a:lnTo>
                    <a:pt x="72390" y="78739"/>
                  </a:lnTo>
                  <a:lnTo>
                    <a:pt x="72708" y="78581"/>
                  </a:lnTo>
                  <a:lnTo>
                    <a:pt x="73184" y="78422"/>
                  </a:lnTo>
                  <a:lnTo>
                    <a:pt x="73184" y="78898"/>
                  </a:lnTo>
                  <a:lnTo>
                    <a:pt x="73184" y="79216"/>
                  </a:lnTo>
                  <a:lnTo>
                    <a:pt x="73184" y="79374"/>
                  </a:lnTo>
                  <a:lnTo>
                    <a:pt x="73343" y="79533"/>
                  </a:lnTo>
                  <a:lnTo>
                    <a:pt x="74136" y="79533"/>
                  </a:lnTo>
                  <a:lnTo>
                    <a:pt x="73978" y="79216"/>
                  </a:lnTo>
                  <a:lnTo>
                    <a:pt x="74136" y="79057"/>
                  </a:lnTo>
                  <a:lnTo>
                    <a:pt x="74613" y="78739"/>
                  </a:lnTo>
                  <a:lnTo>
                    <a:pt x="75406" y="78581"/>
                  </a:lnTo>
                  <a:lnTo>
                    <a:pt x="75565" y="78263"/>
                  </a:lnTo>
                  <a:lnTo>
                    <a:pt x="75724" y="77787"/>
                  </a:lnTo>
                  <a:lnTo>
                    <a:pt x="76200" y="77946"/>
                  </a:lnTo>
                  <a:lnTo>
                    <a:pt x="76518" y="77946"/>
                  </a:lnTo>
                  <a:lnTo>
                    <a:pt x="76676" y="77787"/>
                  </a:lnTo>
                  <a:lnTo>
                    <a:pt x="76676" y="77470"/>
                  </a:lnTo>
                  <a:lnTo>
                    <a:pt x="76518" y="76835"/>
                  </a:lnTo>
                  <a:lnTo>
                    <a:pt x="76359" y="76517"/>
                  </a:lnTo>
                  <a:lnTo>
                    <a:pt x="76994" y="76358"/>
                  </a:lnTo>
                  <a:lnTo>
                    <a:pt x="77470" y="76041"/>
                  </a:lnTo>
                  <a:lnTo>
                    <a:pt x="78105" y="75406"/>
                  </a:lnTo>
                  <a:lnTo>
                    <a:pt x="78423" y="75088"/>
                  </a:lnTo>
                  <a:lnTo>
                    <a:pt x="78740" y="75088"/>
                  </a:lnTo>
                  <a:lnTo>
                    <a:pt x="79216" y="75247"/>
                  </a:lnTo>
                  <a:lnTo>
                    <a:pt x="79851" y="75723"/>
                  </a:lnTo>
                  <a:lnTo>
                    <a:pt x="80169" y="75247"/>
                  </a:lnTo>
                  <a:lnTo>
                    <a:pt x="80645" y="74930"/>
                  </a:lnTo>
                  <a:lnTo>
                    <a:pt x="81598" y="74295"/>
                  </a:lnTo>
                  <a:lnTo>
                    <a:pt x="82868" y="73818"/>
                  </a:lnTo>
                  <a:lnTo>
                    <a:pt x="84138" y="73501"/>
                  </a:lnTo>
                  <a:lnTo>
                    <a:pt x="85566" y="73183"/>
                  </a:lnTo>
                  <a:lnTo>
                    <a:pt x="86836" y="72707"/>
                  </a:lnTo>
                  <a:lnTo>
                    <a:pt x="87948" y="72072"/>
                  </a:lnTo>
                  <a:lnTo>
                    <a:pt x="88424" y="71596"/>
                  </a:lnTo>
                  <a:lnTo>
                    <a:pt x="88900" y="71120"/>
                  </a:lnTo>
                  <a:lnTo>
                    <a:pt x="88424" y="71913"/>
                  </a:lnTo>
                  <a:lnTo>
                    <a:pt x="88424" y="72390"/>
                  </a:lnTo>
                  <a:lnTo>
                    <a:pt x="88424" y="72707"/>
                  </a:lnTo>
                  <a:lnTo>
                    <a:pt x="88741" y="72866"/>
                  </a:lnTo>
                  <a:lnTo>
                    <a:pt x="89376" y="72707"/>
                  </a:lnTo>
                  <a:lnTo>
                    <a:pt x="90011" y="72390"/>
                  </a:lnTo>
                  <a:lnTo>
                    <a:pt x="91440" y="71437"/>
                  </a:lnTo>
                  <a:lnTo>
                    <a:pt x="91123" y="70643"/>
                  </a:lnTo>
                  <a:lnTo>
                    <a:pt x="91123" y="70326"/>
                  </a:lnTo>
                  <a:lnTo>
                    <a:pt x="91123" y="70167"/>
                  </a:lnTo>
                  <a:lnTo>
                    <a:pt x="91599" y="70008"/>
                  </a:lnTo>
                  <a:lnTo>
                    <a:pt x="93028" y="70008"/>
                  </a:lnTo>
                  <a:lnTo>
                    <a:pt x="93504" y="69850"/>
                  </a:lnTo>
                  <a:lnTo>
                    <a:pt x="93821" y="69691"/>
                  </a:lnTo>
                  <a:lnTo>
                    <a:pt x="93821" y="69532"/>
                  </a:lnTo>
                  <a:lnTo>
                    <a:pt x="93821" y="69373"/>
                  </a:lnTo>
                  <a:lnTo>
                    <a:pt x="93821" y="69056"/>
                  </a:lnTo>
                  <a:lnTo>
                    <a:pt x="94615" y="68580"/>
                  </a:lnTo>
                  <a:lnTo>
                    <a:pt x="95409" y="68262"/>
                  </a:lnTo>
                  <a:lnTo>
                    <a:pt x="96520" y="68103"/>
                  </a:lnTo>
                  <a:lnTo>
                    <a:pt x="97631" y="67945"/>
                  </a:lnTo>
                  <a:lnTo>
                    <a:pt x="98584" y="67786"/>
                  </a:lnTo>
                  <a:lnTo>
                    <a:pt x="99695" y="67468"/>
                  </a:lnTo>
                  <a:lnTo>
                    <a:pt x="101124" y="66516"/>
                  </a:lnTo>
                  <a:lnTo>
                    <a:pt x="102711" y="65722"/>
                  </a:lnTo>
                  <a:lnTo>
                    <a:pt x="104140" y="65087"/>
                  </a:lnTo>
                  <a:lnTo>
                    <a:pt x="105569" y="64611"/>
                  </a:lnTo>
                  <a:lnTo>
                    <a:pt x="108585" y="63658"/>
                  </a:lnTo>
                  <a:lnTo>
                    <a:pt x="111601" y="62865"/>
                  </a:lnTo>
                  <a:lnTo>
                    <a:pt x="111760" y="62388"/>
                  </a:lnTo>
                  <a:lnTo>
                    <a:pt x="112078" y="61912"/>
                  </a:lnTo>
                  <a:lnTo>
                    <a:pt x="112554" y="61436"/>
                  </a:lnTo>
                  <a:lnTo>
                    <a:pt x="113030" y="61118"/>
                  </a:lnTo>
                  <a:lnTo>
                    <a:pt x="113665" y="60960"/>
                  </a:lnTo>
                  <a:lnTo>
                    <a:pt x="114141" y="60960"/>
                  </a:lnTo>
                  <a:lnTo>
                    <a:pt x="114300" y="61118"/>
                  </a:lnTo>
                  <a:lnTo>
                    <a:pt x="114141" y="61595"/>
                  </a:lnTo>
                  <a:lnTo>
                    <a:pt x="114618" y="61277"/>
                  </a:lnTo>
                  <a:lnTo>
                    <a:pt x="114935" y="61118"/>
                  </a:lnTo>
                  <a:lnTo>
                    <a:pt x="115411" y="61118"/>
                  </a:lnTo>
                  <a:lnTo>
                    <a:pt x="115888" y="61436"/>
                  </a:lnTo>
                  <a:lnTo>
                    <a:pt x="114776" y="61912"/>
                  </a:lnTo>
                  <a:lnTo>
                    <a:pt x="114300" y="62230"/>
                  </a:lnTo>
                  <a:lnTo>
                    <a:pt x="114141" y="62547"/>
                  </a:lnTo>
                  <a:lnTo>
                    <a:pt x="114300" y="62865"/>
                  </a:lnTo>
                  <a:lnTo>
                    <a:pt x="114935" y="62547"/>
                  </a:lnTo>
                  <a:lnTo>
                    <a:pt x="115729" y="62230"/>
                  </a:lnTo>
                  <a:lnTo>
                    <a:pt x="117475" y="61912"/>
                  </a:lnTo>
                  <a:lnTo>
                    <a:pt x="118269" y="61595"/>
                  </a:lnTo>
                  <a:lnTo>
                    <a:pt x="118904" y="61277"/>
                  </a:lnTo>
                  <a:lnTo>
                    <a:pt x="119380" y="60801"/>
                  </a:lnTo>
                  <a:lnTo>
                    <a:pt x="119539" y="60166"/>
                  </a:lnTo>
                  <a:lnTo>
                    <a:pt x="120491" y="60166"/>
                  </a:lnTo>
                  <a:lnTo>
                    <a:pt x="120809" y="59848"/>
                  </a:lnTo>
                  <a:lnTo>
                    <a:pt x="120968" y="59690"/>
                  </a:lnTo>
                  <a:lnTo>
                    <a:pt x="121285" y="59531"/>
                  </a:lnTo>
                  <a:lnTo>
                    <a:pt x="121603" y="59372"/>
                  </a:lnTo>
                  <a:lnTo>
                    <a:pt x="122079" y="59213"/>
                  </a:lnTo>
                  <a:lnTo>
                    <a:pt x="122714" y="59372"/>
                  </a:lnTo>
                  <a:lnTo>
                    <a:pt x="122555" y="59531"/>
                  </a:lnTo>
                  <a:lnTo>
                    <a:pt x="122238" y="59690"/>
                  </a:lnTo>
                  <a:lnTo>
                    <a:pt x="121603" y="59848"/>
                  </a:lnTo>
                  <a:lnTo>
                    <a:pt x="122714" y="59848"/>
                  </a:lnTo>
                  <a:lnTo>
                    <a:pt x="123190" y="59690"/>
                  </a:lnTo>
                  <a:lnTo>
                    <a:pt x="123666" y="59372"/>
                  </a:lnTo>
                  <a:lnTo>
                    <a:pt x="124460" y="58420"/>
                  </a:lnTo>
                  <a:lnTo>
                    <a:pt x="125254" y="57626"/>
                  </a:lnTo>
                  <a:lnTo>
                    <a:pt x="125571" y="58102"/>
                  </a:lnTo>
                  <a:lnTo>
                    <a:pt x="126048" y="58420"/>
                  </a:lnTo>
                  <a:lnTo>
                    <a:pt x="126524" y="58261"/>
                  </a:lnTo>
                  <a:lnTo>
                    <a:pt x="127000" y="57943"/>
                  </a:lnTo>
                  <a:lnTo>
                    <a:pt x="128270" y="57308"/>
                  </a:lnTo>
                  <a:lnTo>
                    <a:pt x="128905" y="56991"/>
                  </a:lnTo>
                  <a:lnTo>
                    <a:pt x="129381" y="56673"/>
                  </a:lnTo>
                  <a:lnTo>
                    <a:pt x="129223" y="56356"/>
                  </a:lnTo>
                  <a:lnTo>
                    <a:pt x="129540" y="56197"/>
                  </a:lnTo>
                  <a:lnTo>
                    <a:pt x="130493" y="56038"/>
                  </a:lnTo>
                  <a:lnTo>
                    <a:pt x="130969" y="56038"/>
                  </a:lnTo>
                  <a:lnTo>
                    <a:pt x="131286" y="55880"/>
                  </a:lnTo>
                  <a:lnTo>
                    <a:pt x="131286" y="55721"/>
                  </a:lnTo>
                  <a:lnTo>
                    <a:pt x="131286" y="55562"/>
                  </a:lnTo>
                  <a:lnTo>
                    <a:pt x="130810" y="55086"/>
                  </a:lnTo>
                  <a:lnTo>
                    <a:pt x="131763" y="54768"/>
                  </a:lnTo>
                  <a:lnTo>
                    <a:pt x="132398" y="54927"/>
                  </a:lnTo>
                  <a:lnTo>
                    <a:pt x="132874" y="55245"/>
                  </a:lnTo>
                  <a:lnTo>
                    <a:pt x="133033" y="55403"/>
                  </a:lnTo>
                  <a:lnTo>
                    <a:pt x="133033" y="55721"/>
                  </a:lnTo>
                  <a:lnTo>
                    <a:pt x="134461" y="55403"/>
                  </a:lnTo>
                  <a:lnTo>
                    <a:pt x="135414" y="55086"/>
                  </a:lnTo>
                  <a:lnTo>
                    <a:pt x="135573" y="54927"/>
                  </a:lnTo>
                  <a:lnTo>
                    <a:pt x="135414" y="54768"/>
                  </a:lnTo>
                  <a:lnTo>
                    <a:pt x="133985" y="54927"/>
                  </a:lnTo>
                  <a:lnTo>
                    <a:pt x="133985" y="54927"/>
                  </a:lnTo>
                  <a:lnTo>
                    <a:pt x="135573" y="53816"/>
                  </a:lnTo>
                  <a:lnTo>
                    <a:pt x="136208" y="53657"/>
                  </a:lnTo>
                  <a:lnTo>
                    <a:pt x="136525" y="53657"/>
                  </a:lnTo>
                  <a:lnTo>
                    <a:pt x="137001" y="53816"/>
                  </a:lnTo>
                  <a:lnTo>
                    <a:pt x="137160" y="53181"/>
                  </a:lnTo>
                  <a:lnTo>
                    <a:pt x="137319" y="53022"/>
                  </a:lnTo>
                  <a:lnTo>
                    <a:pt x="137636" y="52863"/>
                  </a:lnTo>
                  <a:lnTo>
                    <a:pt x="137954" y="53022"/>
                  </a:lnTo>
                  <a:lnTo>
                    <a:pt x="138271" y="53181"/>
                  </a:lnTo>
                  <a:lnTo>
                    <a:pt x="138589" y="53022"/>
                  </a:lnTo>
                  <a:lnTo>
                    <a:pt x="138748" y="52863"/>
                  </a:lnTo>
                  <a:lnTo>
                    <a:pt x="138906" y="52070"/>
                  </a:lnTo>
                  <a:lnTo>
                    <a:pt x="139541" y="52387"/>
                  </a:lnTo>
                  <a:lnTo>
                    <a:pt x="140018" y="52546"/>
                  </a:lnTo>
                  <a:lnTo>
                    <a:pt x="140811" y="52387"/>
                  </a:lnTo>
                  <a:lnTo>
                    <a:pt x="141446" y="52228"/>
                  </a:lnTo>
                  <a:lnTo>
                    <a:pt x="141764" y="52387"/>
                  </a:lnTo>
                  <a:lnTo>
                    <a:pt x="142081" y="52546"/>
                  </a:lnTo>
                  <a:lnTo>
                    <a:pt x="142399" y="51752"/>
                  </a:lnTo>
                  <a:lnTo>
                    <a:pt x="142558" y="51435"/>
                  </a:lnTo>
                  <a:lnTo>
                    <a:pt x="142716" y="51435"/>
                  </a:lnTo>
                  <a:lnTo>
                    <a:pt x="143034" y="51593"/>
                  </a:lnTo>
                  <a:lnTo>
                    <a:pt x="143510" y="51752"/>
                  </a:lnTo>
                  <a:lnTo>
                    <a:pt x="144145" y="51911"/>
                  </a:lnTo>
                  <a:lnTo>
                    <a:pt x="145256" y="51593"/>
                  </a:lnTo>
                  <a:lnTo>
                    <a:pt x="147003" y="50800"/>
                  </a:lnTo>
                  <a:lnTo>
                    <a:pt x="146685" y="50482"/>
                  </a:lnTo>
                  <a:lnTo>
                    <a:pt x="146685" y="50006"/>
                  </a:lnTo>
                  <a:lnTo>
                    <a:pt x="147161" y="49688"/>
                  </a:lnTo>
                  <a:lnTo>
                    <a:pt x="147638" y="49371"/>
                  </a:lnTo>
                  <a:lnTo>
                    <a:pt x="148908" y="49053"/>
                  </a:lnTo>
                  <a:lnTo>
                    <a:pt x="150178" y="48895"/>
                  </a:lnTo>
                  <a:lnTo>
                    <a:pt x="150019" y="49371"/>
                  </a:lnTo>
                  <a:lnTo>
                    <a:pt x="150019" y="49530"/>
                  </a:lnTo>
                  <a:lnTo>
                    <a:pt x="150336" y="49530"/>
                  </a:lnTo>
                  <a:lnTo>
                    <a:pt x="150813" y="48895"/>
                  </a:lnTo>
                  <a:lnTo>
                    <a:pt x="151289" y="48577"/>
                  </a:lnTo>
                  <a:lnTo>
                    <a:pt x="151924" y="48418"/>
                  </a:lnTo>
                  <a:lnTo>
                    <a:pt x="152559" y="48260"/>
                  </a:lnTo>
                  <a:lnTo>
                    <a:pt x="154146" y="48260"/>
                  </a:lnTo>
                  <a:lnTo>
                    <a:pt x="154781" y="47942"/>
                  </a:lnTo>
                  <a:lnTo>
                    <a:pt x="155734" y="47466"/>
                  </a:lnTo>
                  <a:lnTo>
                    <a:pt x="156210" y="46990"/>
                  </a:lnTo>
                  <a:lnTo>
                    <a:pt x="157321" y="46355"/>
                  </a:lnTo>
                  <a:lnTo>
                    <a:pt x="158750" y="45720"/>
                  </a:lnTo>
                  <a:lnTo>
                    <a:pt x="160179" y="45243"/>
                  </a:lnTo>
                  <a:lnTo>
                    <a:pt x="161608" y="44767"/>
                  </a:lnTo>
                  <a:lnTo>
                    <a:pt x="162878" y="44608"/>
                  </a:lnTo>
                  <a:lnTo>
                    <a:pt x="163830" y="44608"/>
                  </a:lnTo>
                  <a:lnTo>
                    <a:pt x="163830" y="44767"/>
                  </a:lnTo>
                  <a:lnTo>
                    <a:pt x="164783" y="44926"/>
                  </a:lnTo>
                  <a:lnTo>
                    <a:pt x="165259" y="44767"/>
                  </a:lnTo>
                  <a:lnTo>
                    <a:pt x="165576" y="44291"/>
                  </a:lnTo>
                  <a:lnTo>
                    <a:pt x="165735" y="43815"/>
                  </a:lnTo>
                  <a:lnTo>
                    <a:pt x="166053" y="43497"/>
                  </a:lnTo>
                  <a:lnTo>
                    <a:pt x="166370" y="43338"/>
                  </a:lnTo>
                  <a:lnTo>
                    <a:pt x="166846" y="43338"/>
                  </a:lnTo>
                  <a:lnTo>
                    <a:pt x="167799" y="43815"/>
                  </a:lnTo>
                  <a:lnTo>
                    <a:pt x="167958" y="43180"/>
                  </a:lnTo>
                  <a:lnTo>
                    <a:pt x="168275" y="42862"/>
                  </a:lnTo>
                  <a:lnTo>
                    <a:pt x="168910" y="42545"/>
                  </a:lnTo>
                  <a:lnTo>
                    <a:pt x="169545" y="42386"/>
                  </a:lnTo>
                  <a:lnTo>
                    <a:pt x="171133" y="42227"/>
                  </a:lnTo>
                  <a:lnTo>
                    <a:pt x="171768" y="41910"/>
                  </a:lnTo>
                  <a:lnTo>
                    <a:pt x="172403" y="41592"/>
                  </a:lnTo>
                  <a:lnTo>
                    <a:pt x="173196" y="41592"/>
                  </a:lnTo>
                  <a:lnTo>
                    <a:pt x="174149" y="41275"/>
                  </a:lnTo>
                  <a:lnTo>
                    <a:pt x="176530" y="40163"/>
                  </a:lnTo>
                  <a:lnTo>
                    <a:pt x="178276" y="39370"/>
                  </a:lnTo>
                  <a:lnTo>
                    <a:pt x="178276" y="39528"/>
                  </a:lnTo>
                  <a:lnTo>
                    <a:pt x="177800" y="40163"/>
                  </a:lnTo>
                  <a:lnTo>
                    <a:pt x="183039" y="38735"/>
                  </a:lnTo>
                  <a:lnTo>
                    <a:pt x="185261" y="37941"/>
                  </a:lnTo>
                  <a:lnTo>
                    <a:pt x="186373" y="37465"/>
                  </a:lnTo>
                  <a:lnTo>
                    <a:pt x="187166" y="36989"/>
                  </a:lnTo>
                  <a:lnTo>
                    <a:pt x="187643" y="37147"/>
                  </a:lnTo>
                  <a:lnTo>
                    <a:pt x="188278" y="36989"/>
                  </a:lnTo>
                  <a:lnTo>
                    <a:pt x="189071" y="36830"/>
                  </a:lnTo>
                  <a:lnTo>
                    <a:pt x="190183" y="36354"/>
                  </a:lnTo>
                  <a:lnTo>
                    <a:pt x="192405" y="35084"/>
                  </a:lnTo>
                  <a:lnTo>
                    <a:pt x="194786" y="33814"/>
                  </a:lnTo>
                  <a:lnTo>
                    <a:pt x="197168" y="32544"/>
                  </a:lnTo>
                  <a:lnTo>
                    <a:pt x="198279" y="32067"/>
                  </a:lnTo>
                  <a:lnTo>
                    <a:pt x="199390" y="31750"/>
                  </a:lnTo>
                  <a:lnTo>
                    <a:pt x="200343" y="31591"/>
                  </a:lnTo>
                  <a:lnTo>
                    <a:pt x="201136" y="31591"/>
                  </a:lnTo>
                  <a:lnTo>
                    <a:pt x="201930" y="31909"/>
                  </a:lnTo>
                  <a:lnTo>
                    <a:pt x="202406" y="32385"/>
                  </a:lnTo>
                  <a:lnTo>
                    <a:pt x="203359" y="31909"/>
                  </a:lnTo>
                  <a:lnTo>
                    <a:pt x="204153" y="31432"/>
                  </a:lnTo>
                  <a:lnTo>
                    <a:pt x="204470" y="31274"/>
                  </a:lnTo>
                  <a:lnTo>
                    <a:pt x="204629" y="30956"/>
                  </a:lnTo>
                  <a:lnTo>
                    <a:pt x="204629" y="30480"/>
                  </a:lnTo>
                  <a:lnTo>
                    <a:pt x="204470" y="30004"/>
                  </a:lnTo>
                  <a:lnTo>
                    <a:pt x="204470" y="30004"/>
                  </a:lnTo>
                  <a:lnTo>
                    <a:pt x="205264" y="30162"/>
                  </a:lnTo>
                  <a:lnTo>
                    <a:pt x="205899" y="30321"/>
                  </a:lnTo>
                  <a:lnTo>
                    <a:pt x="206058" y="30480"/>
                  </a:lnTo>
                  <a:lnTo>
                    <a:pt x="206058" y="30639"/>
                  </a:lnTo>
                  <a:lnTo>
                    <a:pt x="205423" y="31274"/>
                  </a:lnTo>
                  <a:lnTo>
                    <a:pt x="206693" y="30797"/>
                  </a:lnTo>
                  <a:lnTo>
                    <a:pt x="207010" y="30480"/>
                  </a:lnTo>
                  <a:lnTo>
                    <a:pt x="207010" y="30321"/>
                  </a:lnTo>
                  <a:lnTo>
                    <a:pt x="207010" y="30162"/>
                  </a:lnTo>
                  <a:lnTo>
                    <a:pt x="206693" y="30004"/>
                  </a:lnTo>
                  <a:lnTo>
                    <a:pt x="206058" y="29686"/>
                  </a:lnTo>
                  <a:lnTo>
                    <a:pt x="205740" y="29369"/>
                  </a:lnTo>
                  <a:lnTo>
                    <a:pt x="205581" y="29210"/>
                  </a:lnTo>
                  <a:lnTo>
                    <a:pt x="205740" y="28892"/>
                  </a:lnTo>
                  <a:lnTo>
                    <a:pt x="206216" y="28734"/>
                  </a:lnTo>
                  <a:lnTo>
                    <a:pt x="206851" y="28257"/>
                  </a:lnTo>
                  <a:lnTo>
                    <a:pt x="209233" y="27464"/>
                  </a:lnTo>
                  <a:lnTo>
                    <a:pt x="208121" y="28099"/>
                  </a:lnTo>
                  <a:lnTo>
                    <a:pt x="207804" y="28416"/>
                  </a:lnTo>
                  <a:lnTo>
                    <a:pt x="207486" y="28734"/>
                  </a:lnTo>
                  <a:lnTo>
                    <a:pt x="207328" y="29051"/>
                  </a:lnTo>
                  <a:lnTo>
                    <a:pt x="207328" y="29527"/>
                  </a:lnTo>
                  <a:lnTo>
                    <a:pt x="207804" y="30797"/>
                  </a:lnTo>
                  <a:lnTo>
                    <a:pt x="208280" y="30321"/>
                  </a:lnTo>
                  <a:lnTo>
                    <a:pt x="208598" y="29845"/>
                  </a:lnTo>
                  <a:lnTo>
                    <a:pt x="208598" y="28892"/>
                  </a:lnTo>
                  <a:lnTo>
                    <a:pt x="209074" y="29369"/>
                  </a:lnTo>
                  <a:lnTo>
                    <a:pt x="209391" y="29369"/>
                  </a:lnTo>
                  <a:lnTo>
                    <a:pt x="209868" y="29210"/>
                  </a:lnTo>
                  <a:lnTo>
                    <a:pt x="210344" y="29051"/>
                  </a:lnTo>
                  <a:lnTo>
                    <a:pt x="211138" y="28257"/>
                  </a:lnTo>
                  <a:lnTo>
                    <a:pt x="211614" y="27940"/>
                  </a:lnTo>
                  <a:lnTo>
                    <a:pt x="212090" y="27622"/>
                  </a:lnTo>
                  <a:lnTo>
                    <a:pt x="212249" y="28099"/>
                  </a:lnTo>
                  <a:lnTo>
                    <a:pt x="212090" y="28416"/>
                  </a:lnTo>
                  <a:lnTo>
                    <a:pt x="211773" y="28575"/>
                  </a:lnTo>
                  <a:lnTo>
                    <a:pt x="211296" y="28734"/>
                  </a:lnTo>
                  <a:lnTo>
                    <a:pt x="210820" y="29051"/>
                  </a:lnTo>
                  <a:lnTo>
                    <a:pt x="210661" y="29210"/>
                  </a:lnTo>
                  <a:lnTo>
                    <a:pt x="210820" y="29686"/>
                  </a:lnTo>
                  <a:lnTo>
                    <a:pt x="211296" y="30162"/>
                  </a:lnTo>
                  <a:lnTo>
                    <a:pt x="211455" y="29845"/>
                  </a:lnTo>
                  <a:lnTo>
                    <a:pt x="211614" y="29527"/>
                  </a:lnTo>
                  <a:lnTo>
                    <a:pt x="211931" y="29527"/>
                  </a:lnTo>
                  <a:lnTo>
                    <a:pt x="212090" y="29369"/>
                  </a:lnTo>
                  <a:lnTo>
                    <a:pt x="213360" y="29686"/>
                  </a:lnTo>
                  <a:lnTo>
                    <a:pt x="213519" y="29051"/>
                  </a:lnTo>
                  <a:lnTo>
                    <a:pt x="213836" y="28734"/>
                  </a:lnTo>
                  <a:lnTo>
                    <a:pt x="214154" y="28734"/>
                  </a:lnTo>
                  <a:lnTo>
                    <a:pt x="214471" y="28575"/>
                  </a:lnTo>
                  <a:lnTo>
                    <a:pt x="215424" y="28734"/>
                  </a:lnTo>
                  <a:lnTo>
                    <a:pt x="216376" y="28734"/>
                  </a:lnTo>
                  <a:lnTo>
                    <a:pt x="216376" y="28416"/>
                  </a:lnTo>
                  <a:lnTo>
                    <a:pt x="216376" y="28099"/>
                  </a:lnTo>
                  <a:lnTo>
                    <a:pt x="216694" y="27781"/>
                  </a:lnTo>
                  <a:lnTo>
                    <a:pt x="217011" y="27464"/>
                  </a:lnTo>
                  <a:lnTo>
                    <a:pt x="217488" y="27305"/>
                  </a:lnTo>
                  <a:lnTo>
                    <a:pt x="217964" y="27146"/>
                  </a:lnTo>
                  <a:lnTo>
                    <a:pt x="218599" y="27305"/>
                  </a:lnTo>
                  <a:lnTo>
                    <a:pt x="219075" y="27464"/>
                  </a:lnTo>
                  <a:lnTo>
                    <a:pt x="219075" y="27464"/>
                  </a:lnTo>
                  <a:lnTo>
                    <a:pt x="218758" y="26987"/>
                  </a:lnTo>
                  <a:lnTo>
                    <a:pt x="218440" y="26511"/>
                  </a:lnTo>
                  <a:lnTo>
                    <a:pt x="218440" y="26352"/>
                  </a:lnTo>
                  <a:lnTo>
                    <a:pt x="218440" y="26035"/>
                  </a:lnTo>
                  <a:lnTo>
                    <a:pt x="218599" y="25717"/>
                  </a:lnTo>
                  <a:lnTo>
                    <a:pt x="218916" y="25400"/>
                  </a:lnTo>
                  <a:lnTo>
                    <a:pt x="219393" y="25876"/>
                  </a:lnTo>
                  <a:lnTo>
                    <a:pt x="219551" y="26352"/>
                  </a:lnTo>
                  <a:lnTo>
                    <a:pt x="219551" y="26987"/>
                  </a:lnTo>
                  <a:lnTo>
                    <a:pt x="219393" y="27305"/>
                  </a:lnTo>
                  <a:lnTo>
                    <a:pt x="219393" y="27781"/>
                  </a:lnTo>
                  <a:lnTo>
                    <a:pt x="219551" y="27940"/>
                  </a:lnTo>
                  <a:lnTo>
                    <a:pt x="220028" y="27940"/>
                  </a:lnTo>
                  <a:lnTo>
                    <a:pt x="220821" y="27781"/>
                  </a:lnTo>
                  <a:lnTo>
                    <a:pt x="220663" y="27622"/>
                  </a:lnTo>
                  <a:lnTo>
                    <a:pt x="220663" y="27464"/>
                  </a:lnTo>
                  <a:lnTo>
                    <a:pt x="220980" y="26987"/>
                  </a:lnTo>
                  <a:lnTo>
                    <a:pt x="221298" y="26829"/>
                  </a:lnTo>
                  <a:lnTo>
                    <a:pt x="221298" y="26670"/>
                  </a:lnTo>
                  <a:lnTo>
                    <a:pt x="221139" y="26511"/>
                  </a:lnTo>
                  <a:lnTo>
                    <a:pt x="220663" y="26511"/>
                  </a:lnTo>
                  <a:lnTo>
                    <a:pt x="220504" y="26194"/>
                  </a:lnTo>
                  <a:lnTo>
                    <a:pt x="220504" y="25876"/>
                  </a:lnTo>
                  <a:lnTo>
                    <a:pt x="220504" y="25559"/>
                  </a:lnTo>
                  <a:lnTo>
                    <a:pt x="220821" y="25241"/>
                  </a:lnTo>
                  <a:lnTo>
                    <a:pt x="221615" y="24924"/>
                  </a:lnTo>
                  <a:lnTo>
                    <a:pt x="222409" y="24606"/>
                  </a:lnTo>
                  <a:lnTo>
                    <a:pt x="223361" y="24447"/>
                  </a:lnTo>
                  <a:lnTo>
                    <a:pt x="223838" y="24606"/>
                  </a:lnTo>
                  <a:lnTo>
                    <a:pt x="224155" y="24924"/>
                  </a:lnTo>
                  <a:lnTo>
                    <a:pt x="224155" y="25082"/>
                  </a:lnTo>
                  <a:lnTo>
                    <a:pt x="223996" y="25400"/>
                  </a:lnTo>
                  <a:lnTo>
                    <a:pt x="223679" y="25876"/>
                  </a:lnTo>
                  <a:lnTo>
                    <a:pt x="223679" y="25876"/>
                  </a:lnTo>
                  <a:lnTo>
                    <a:pt x="225266" y="24924"/>
                  </a:lnTo>
                  <a:lnTo>
                    <a:pt x="226536" y="24289"/>
                  </a:lnTo>
                  <a:lnTo>
                    <a:pt x="227013" y="24130"/>
                  </a:lnTo>
                  <a:lnTo>
                    <a:pt x="227330" y="24289"/>
                  </a:lnTo>
                  <a:lnTo>
                    <a:pt x="227648" y="24765"/>
                  </a:lnTo>
                  <a:lnTo>
                    <a:pt x="227806" y="25559"/>
                  </a:lnTo>
                  <a:lnTo>
                    <a:pt x="228600" y="25082"/>
                  </a:lnTo>
                  <a:lnTo>
                    <a:pt x="229076" y="24924"/>
                  </a:lnTo>
                  <a:lnTo>
                    <a:pt x="229711" y="24924"/>
                  </a:lnTo>
                  <a:lnTo>
                    <a:pt x="230505" y="25241"/>
                  </a:lnTo>
                  <a:lnTo>
                    <a:pt x="229870" y="24289"/>
                  </a:lnTo>
                  <a:lnTo>
                    <a:pt x="229870" y="23971"/>
                  </a:lnTo>
                  <a:lnTo>
                    <a:pt x="229870" y="23654"/>
                  </a:lnTo>
                  <a:lnTo>
                    <a:pt x="230029" y="23495"/>
                  </a:lnTo>
                  <a:lnTo>
                    <a:pt x="230188" y="23336"/>
                  </a:lnTo>
                  <a:lnTo>
                    <a:pt x="230664" y="23336"/>
                  </a:lnTo>
                  <a:lnTo>
                    <a:pt x="231616" y="23177"/>
                  </a:lnTo>
                  <a:lnTo>
                    <a:pt x="231775" y="23019"/>
                  </a:lnTo>
                  <a:lnTo>
                    <a:pt x="231458" y="22542"/>
                  </a:lnTo>
                  <a:lnTo>
                    <a:pt x="233204" y="22542"/>
                  </a:lnTo>
                  <a:lnTo>
                    <a:pt x="234315" y="22225"/>
                  </a:lnTo>
                  <a:lnTo>
                    <a:pt x="234950" y="21907"/>
                  </a:lnTo>
                  <a:lnTo>
                    <a:pt x="235426" y="21590"/>
                  </a:lnTo>
                  <a:lnTo>
                    <a:pt x="235903" y="21431"/>
                  </a:lnTo>
                  <a:lnTo>
                    <a:pt x="236379" y="21431"/>
                  </a:lnTo>
                  <a:lnTo>
                    <a:pt x="237331" y="21749"/>
                  </a:lnTo>
                  <a:lnTo>
                    <a:pt x="238760" y="22384"/>
                  </a:lnTo>
                  <a:lnTo>
                    <a:pt x="239395" y="21749"/>
                  </a:lnTo>
                  <a:lnTo>
                    <a:pt x="240506" y="20796"/>
                  </a:lnTo>
                  <a:lnTo>
                    <a:pt x="241776" y="20002"/>
                  </a:lnTo>
                  <a:lnTo>
                    <a:pt x="243364" y="19209"/>
                  </a:lnTo>
                  <a:lnTo>
                    <a:pt x="244634" y="18574"/>
                  </a:lnTo>
                  <a:lnTo>
                    <a:pt x="245586" y="18415"/>
                  </a:lnTo>
                  <a:lnTo>
                    <a:pt x="246063" y="18415"/>
                  </a:lnTo>
                  <a:lnTo>
                    <a:pt x="246221" y="18574"/>
                  </a:lnTo>
                  <a:lnTo>
                    <a:pt x="246221" y="18891"/>
                  </a:lnTo>
                  <a:lnTo>
                    <a:pt x="246063" y="19367"/>
                  </a:lnTo>
                  <a:lnTo>
                    <a:pt x="245586" y="19685"/>
                  </a:lnTo>
                  <a:lnTo>
                    <a:pt x="245586" y="19844"/>
                  </a:lnTo>
                  <a:lnTo>
                    <a:pt x="246380" y="19844"/>
                  </a:lnTo>
                  <a:lnTo>
                    <a:pt x="247650" y="19685"/>
                  </a:lnTo>
                  <a:lnTo>
                    <a:pt x="248126" y="19844"/>
                  </a:lnTo>
                  <a:lnTo>
                    <a:pt x="248285" y="20002"/>
                  </a:lnTo>
                  <a:lnTo>
                    <a:pt x="248285" y="20161"/>
                  </a:lnTo>
                  <a:lnTo>
                    <a:pt x="248444" y="19367"/>
                  </a:lnTo>
                  <a:lnTo>
                    <a:pt x="248920" y="18891"/>
                  </a:lnTo>
                  <a:lnTo>
                    <a:pt x="249396" y="18415"/>
                  </a:lnTo>
                  <a:lnTo>
                    <a:pt x="250031" y="18256"/>
                  </a:lnTo>
                  <a:lnTo>
                    <a:pt x="250666" y="18256"/>
                  </a:lnTo>
                  <a:lnTo>
                    <a:pt x="251301" y="18415"/>
                  </a:lnTo>
                  <a:lnTo>
                    <a:pt x="251778" y="18732"/>
                  </a:lnTo>
                  <a:lnTo>
                    <a:pt x="252095" y="19367"/>
                  </a:lnTo>
                  <a:lnTo>
                    <a:pt x="252889" y="18891"/>
                  </a:lnTo>
                  <a:lnTo>
                    <a:pt x="253683" y="18415"/>
                  </a:lnTo>
                  <a:lnTo>
                    <a:pt x="254794" y="17462"/>
                  </a:lnTo>
                  <a:lnTo>
                    <a:pt x="255905" y="16669"/>
                  </a:lnTo>
                  <a:lnTo>
                    <a:pt x="256540" y="16351"/>
                  </a:lnTo>
                  <a:lnTo>
                    <a:pt x="257334" y="16192"/>
                  </a:lnTo>
                  <a:lnTo>
                    <a:pt x="256540" y="16034"/>
                  </a:lnTo>
                  <a:lnTo>
                    <a:pt x="256223" y="15716"/>
                  </a:lnTo>
                  <a:lnTo>
                    <a:pt x="256223" y="15557"/>
                  </a:lnTo>
                  <a:lnTo>
                    <a:pt x="256540" y="15557"/>
                  </a:lnTo>
                  <a:lnTo>
                    <a:pt x="257334" y="15240"/>
                  </a:lnTo>
                  <a:lnTo>
                    <a:pt x="258445" y="14922"/>
                  </a:lnTo>
                  <a:lnTo>
                    <a:pt x="258604" y="15557"/>
                  </a:lnTo>
                  <a:lnTo>
                    <a:pt x="258921" y="16034"/>
                  </a:lnTo>
                  <a:lnTo>
                    <a:pt x="259239" y="16192"/>
                  </a:lnTo>
                  <a:lnTo>
                    <a:pt x="259874" y="16192"/>
                  </a:lnTo>
                  <a:lnTo>
                    <a:pt x="260350" y="16034"/>
                  </a:lnTo>
                  <a:lnTo>
                    <a:pt x="260826" y="15716"/>
                  </a:lnTo>
                  <a:lnTo>
                    <a:pt x="261303" y="15240"/>
                  </a:lnTo>
                  <a:lnTo>
                    <a:pt x="261461" y="14764"/>
                  </a:lnTo>
                  <a:lnTo>
                    <a:pt x="262414" y="14922"/>
                  </a:lnTo>
                  <a:lnTo>
                    <a:pt x="263208" y="14922"/>
                  </a:lnTo>
                  <a:lnTo>
                    <a:pt x="264160" y="14764"/>
                  </a:lnTo>
                  <a:lnTo>
                    <a:pt x="265113" y="14446"/>
                  </a:lnTo>
                  <a:lnTo>
                    <a:pt x="265906" y="14129"/>
                  </a:lnTo>
                  <a:lnTo>
                    <a:pt x="266859" y="14129"/>
                  </a:lnTo>
                  <a:lnTo>
                    <a:pt x="267176" y="14287"/>
                  </a:lnTo>
                  <a:lnTo>
                    <a:pt x="267335" y="14605"/>
                  </a:lnTo>
                  <a:lnTo>
                    <a:pt x="267494" y="14922"/>
                  </a:lnTo>
                  <a:lnTo>
                    <a:pt x="268129" y="14764"/>
                  </a:lnTo>
                  <a:lnTo>
                    <a:pt x="268446" y="14446"/>
                  </a:lnTo>
                  <a:lnTo>
                    <a:pt x="268446" y="14287"/>
                  </a:lnTo>
                  <a:lnTo>
                    <a:pt x="268288" y="14129"/>
                  </a:lnTo>
                  <a:lnTo>
                    <a:pt x="268129" y="13970"/>
                  </a:lnTo>
                  <a:lnTo>
                    <a:pt x="268129" y="13811"/>
                  </a:lnTo>
                  <a:lnTo>
                    <a:pt x="268288" y="13652"/>
                  </a:lnTo>
                  <a:lnTo>
                    <a:pt x="268923" y="13335"/>
                  </a:lnTo>
                  <a:lnTo>
                    <a:pt x="269081" y="13811"/>
                  </a:lnTo>
                  <a:lnTo>
                    <a:pt x="269240" y="14129"/>
                  </a:lnTo>
                  <a:lnTo>
                    <a:pt x="269399" y="14446"/>
                  </a:lnTo>
                  <a:lnTo>
                    <a:pt x="270510" y="14446"/>
                  </a:lnTo>
                  <a:lnTo>
                    <a:pt x="271463" y="14287"/>
                  </a:lnTo>
                  <a:lnTo>
                    <a:pt x="271145" y="13970"/>
                  </a:lnTo>
                  <a:lnTo>
                    <a:pt x="270986" y="13811"/>
                  </a:lnTo>
                  <a:lnTo>
                    <a:pt x="271145" y="13494"/>
                  </a:lnTo>
                  <a:lnTo>
                    <a:pt x="271304" y="13335"/>
                  </a:lnTo>
                  <a:lnTo>
                    <a:pt x="271780" y="13017"/>
                  </a:lnTo>
                  <a:lnTo>
                    <a:pt x="272733" y="12541"/>
                  </a:lnTo>
                  <a:lnTo>
                    <a:pt x="274479" y="11906"/>
                  </a:lnTo>
                  <a:lnTo>
                    <a:pt x="275273" y="11430"/>
                  </a:lnTo>
                  <a:lnTo>
                    <a:pt x="275431" y="11112"/>
                  </a:lnTo>
                  <a:lnTo>
                    <a:pt x="275590" y="10795"/>
                  </a:lnTo>
                  <a:lnTo>
                    <a:pt x="275908" y="11112"/>
                  </a:lnTo>
                  <a:lnTo>
                    <a:pt x="276225" y="11589"/>
                  </a:lnTo>
                  <a:lnTo>
                    <a:pt x="276543" y="11747"/>
                  </a:lnTo>
                  <a:lnTo>
                    <a:pt x="277019" y="11906"/>
                  </a:lnTo>
                  <a:lnTo>
                    <a:pt x="277178" y="11271"/>
                  </a:lnTo>
                  <a:lnTo>
                    <a:pt x="277495" y="10954"/>
                  </a:lnTo>
                  <a:lnTo>
                    <a:pt x="277971" y="10636"/>
                  </a:lnTo>
                  <a:lnTo>
                    <a:pt x="278448" y="10477"/>
                  </a:lnTo>
                  <a:lnTo>
                    <a:pt x="279718" y="10160"/>
                  </a:lnTo>
                  <a:lnTo>
                    <a:pt x="280353" y="9842"/>
                  </a:lnTo>
                  <a:lnTo>
                    <a:pt x="280829" y="9684"/>
                  </a:lnTo>
                  <a:lnTo>
                    <a:pt x="282416" y="8731"/>
                  </a:lnTo>
                  <a:lnTo>
                    <a:pt x="283845" y="7620"/>
                  </a:lnTo>
                  <a:lnTo>
                    <a:pt x="283528" y="7620"/>
                  </a:lnTo>
                  <a:lnTo>
                    <a:pt x="282893" y="7937"/>
                  </a:lnTo>
                  <a:lnTo>
                    <a:pt x="281146" y="8890"/>
                  </a:lnTo>
                  <a:lnTo>
                    <a:pt x="279876" y="9684"/>
                  </a:lnTo>
                  <a:lnTo>
                    <a:pt x="279559" y="9684"/>
                  </a:lnTo>
                  <a:lnTo>
                    <a:pt x="279718" y="9207"/>
                  </a:lnTo>
                  <a:lnTo>
                    <a:pt x="280353" y="8572"/>
                  </a:lnTo>
                  <a:lnTo>
                    <a:pt x="280988" y="8255"/>
                  </a:lnTo>
                  <a:lnTo>
                    <a:pt x="282258" y="7620"/>
                  </a:lnTo>
                  <a:lnTo>
                    <a:pt x="283686" y="6985"/>
                  </a:lnTo>
                  <a:lnTo>
                    <a:pt x="284321" y="6509"/>
                  </a:lnTo>
                  <a:lnTo>
                    <a:pt x="284956" y="5874"/>
                  </a:lnTo>
                  <a:lnTo>
                    <a:pt x="284004" y="6509"/>
                  </a:lnTo>
                  <a:lnTo>
                    <a:pt x="283210" y="6826"/>
                  </a:lnTo>
                  <a:lnTo>
                    <a:pt x="282575" y="6985"/>
                  </a:lnTo>
                  <a:lnTo>
                    <a:pt x="282099" y="6985"/>
                  </a:lnTo>
                  <a:lnTo>
                    <a:pt x="281305" y="6826"/>
                  </a:lnTo>
                  <a:lnTo>
                    <a:pt x="280829" y="6985"/>
                  </a:lnTo>
                  <a:lnTo>
                    <a:pt x="280353" y="7302"/>
                  </a:lnTo>
                  <a:lnTo>
                    <a:pt x="280353" y="6826"/>
                  </a:lnTo>
                  <a:lnTo>
                    <a:pt x="280194" y="6667"/>
                  </a:lnTo>
                  <a:lnTo>
                    <a:pt x="279876" y="6667"/>
                  </a:lnTo>
                  <a:lnTo>
                    <a:pt x="279400" y="6350"/>
                  </a:lnTo>
                  <a:lnTo>
                    <a:pt x="282416" y="5715"/>
                  </a:lnTo>
                  <a:lnTo>
                    <a:pt x="282575" y="5556"/>
                  </a:lnTo>
                  <a:lnTo>
                    <a:pt x="282099" y="5397"/>
                  </a:lnTo>
                  <a:lnTo>
                    <a:pt x="281464" y="5397"/>
                  </a:lnTo>
                  <a:lnTo>
                    <a:pt x="280829" y="5239"/>
                  </a:lnTo>
                  <a:lnTo>
                    <a:pt x="280670" y="5080"/>
                  </a:lnTo>
                  <a:lnTo>
                    <a:pt x="280511" y="4921"/>
                  </a:lnTo>
                  <a:lnTo>
                    <a:pt x="280670" y="4762"/>
                  </a:lnTo>
                  <a:lnTo>
                    <a:pt x="280829" y="4604"/>
                  </a:lnTo>
                  <a:lnTo>
                    <a:pt x="281305" y="4921"/>
                  </a:lnTo>
                  <a:lnTo>
                    <a:pt x="282099" y="4921"/>
                  </a:lnTo>
                  <a:lnTo>
                    <a:pt x="282575" y="4762"/>
                  </a:lnTo>
                  <a:lnTo>
                    <a:pt x="282099" y="4445"/>
                  </a:lnTo>
                  <a:lnTo>
                    <a:pt x="281464" y="4286"/>
                  </a:lnTo>
                  <a:lnTo>
                    <a:pt x="281146" y="4127"/>
                  </a:lnTo>
                  <a:lnTo>
                    <a:pt x="280829" y="3810"/>
                  </a:lnTo>
                  <a:lnTo>
                    <a:pt x="280829" y="3651"/>
                  </a:lnTo>
                  <a:lnTo>
                    <a:pt x="280988" y="3334"/>
                  </a:lnTo>
                  <a:lnTo>
                    <a:pt x="280353" y="3492"/>
                  </a:lnTo>
                  <a:lnTo>
                    <a:pt x="279876" y="3651"/>
                  </a:lnTo>
                  <a:lnTo>
                    <a:pt x="279876" y="3651"/>
                  </a:lnTo>
                  <a:lnTo>
                    <a:pt x="280035" y="3334"/>
                  </a:lnTo>
                  <a:lnTo>
                    <a:pt x="280353" y="3175"/>
                  </a:lnTo>
                  <a:lnTo>
                    <a:pt x="282099" y="3175"/>
                  </a:lnTo>
                  <a:lnTo>
                    <a:pt x="282258" y="3016"/>
                  </a:lnTo>
                  <a:lnTo>
                    <a:pt x="282416" y="2857"/>
                  </a:lnTo>
                  <a:lnTo>
                    <a:pt x="282258" y="2381"/>
                  </a:lnTo>
                  <a:lnTo>
                    <a:pt x="282099" y="2064"/>
                  </a:lnTo>
                  <a:lnTo>
                    <a:pt x="282416" y="1905"/>
                  </a:lnTo>
                  <a:lnTo>
                    <a:pt x="282734" y="1746"/>
                  </a:lnTo>
                  <a:lnTo>
                    <a:pt x="282099" y="1429"/>
                  </a:lnTo>
                  <a:lnTo>
                    <a:pt x="281781" y="1111"/>
                  </a:lnTo>
                  <a:lnTo>
                    <a:pt x="281781" y="952"/>
                  </a:lnTo>
                  <a:lnTo>
                    <a:pt x="281940" y="794"/>
                  </a:lnTo>
                  <a:lnTo>
                    <a:pt x="282099" y="635"/>
                  </a:lnTo>
                  <a:lnTo>
                    <a:pt x="280988" y="476"/>
                  </a:lnTo>
                  <a:lnTo>
                    <a:pt x="279083" y="159"/>
                  </a:lnTo>
                  <a:lnTo>
                    <a:pt x="277178" y="0"/>
                  </a:lnTo>
                  <a:close/>
                  <a:moveTo>
                    <a:pt x="9208" y="113982"/>
                  </a:moveTo>
                  <a:lnTo>
                    <a:pt x="8890" y="114141"/>
                  </a:lnTo>
                  <a:lnTo>
                    <a:pt x="8890" y="114299"/>
                  </a:lnTo>
                  <a:lnTo>
                    <a:pt x="8890" y="114458"/>
                  </a:lnTo>
                  <a:lnTo>
                    <a:pt x="9049" y="114458"/>
                  </a:lnTo>
                  <a:lnTo>
                    <a:pt x="9525" y="114299"/>
                  </a:lnTo>
                  <a:lnTo>
                    <a:pt x="9366" y="114141"/>
                  </a:lnTo>
                  <a:lnTo>
                    <a:pt x="9208" y="1139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13" name="Google Shape;213;p44"/>
            <p:cNvSpPr txBox="1"/>
            <p:nvPr/>
          </p:nvSpPr>
          <p:spPr>
            <a:xfrm>
              <a:off x="2794125" y="2023200"/>
              <a:ext cx="3073800" cy="9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274C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Grants, some scholarships, Work-Study, and a subsidized federal loan are need-based.</a:t>
              </a:r>
              <a:endParaRPr sz="1800">
                <a:solidFill>
                  <a:srgbClr val="00274C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</p:grpSp>
      <p:grpSp>
        <p:nvGrpSpPr>
          <p:cNvPr id="214" name="Google Shape;214;p44"/>
          <p:cNvGrpSpPr/>
          <p:nvPr/>
        </p:nvGrpSpPr>
        <p:grpSpPr>
          <a:xfrm>
            <a:off x="5443725" y="2393328"/>
            <a:ext cx="3391481" cy="2038171"/>
            <a:chOff x="2503025" y="1776078"/>
            <a:chExt cx="3391481" cy="2038171"/>
          </a:xfrm>
        </p:grpSpPr>
        <p:sp>
          <p:nvSpPr>
            <p:cNvPr id="215" name="Google Shape;215;p44"/>
            <p:cNvSpPr/>
            <p:nvPr/>
          </p:nvSpPr>
          <p:spPr>
            <a:xfrm>
              <a:off x="4762000" y="1776078"/>
              <a:ext cx="1132506" cy="1066288"/>
            </a:xfrm>
            <a:custGeom>
              <a:avLst/>
              <a:gdLst/>
              <a:ahLst/>
              <a:cxnLst/>
              <a:rect l="l" t="t" r="r" b="b"/>
              <a:pathLst>
                <a:path w="222387" h="209384" extrusionOk="0">
                  <a:moveTo>
                    <a:pt x="75685" y="5668"/>
                  </a:moveTo>
                  <a:lnTo>
                    <a:pt x="76518" y="5835"/>
                  </a:lnTo>
                  <a:lnTo>
                    <a:pt x="76018" y="6502"/>
                  </a:lnTo>
                  <a:lnTo>
                    <a:pt x="75851" y="6668"/>
                  </a:lnTo>
                  <a:lnTo>
                    <a:pt x="75518" y="6335"/>
                  </a:lnTo>
                  <a:lnTo>
                    <a:pt x="74851" y="5835"/>
                  </a:lnTo>
                  <a:lnTo>
                    <a:pt x="75185" y="5668"/>
                  </a:lnTo>
                  <a:close/>
                  <a:moveTo>
                    <a:pt x="139033" y="10169"/>
                  </a:moveTo>
                  <a:lnTo>
                    <a:pt x="140867" y="11003"/>
                  </a:lnTo>
                  <a:lnTo>
                    <a:pt x="140700" y="11003"/>
                  </a:lnTo>
                  <a:lnTo>
                    <a:pt x="140367" y="11169"/>
                  </a:lnTo>
                  <a:lnTo>
                    <a:pt x="139700" y="11003"/>
                  </a:lnTo>
                  <a:lnTo>
                    <a:pt x="139200" y="10669"/>
                  </a:lnTo>
                  <a:lnTo>
                    <a:pt x="139033" y="10503"/>
                  </a:lnTo>
                  <a:lnTo>
                    <a:pt x="139033" y="10169"/>
                  </a:lnTo>
                  <a:close/>
                  <a:moveTo>
                    <a:pt x="85520" y="12003"/>
                  </a:moveTo>
                  <a:lnTo>
                    <a:pt x="86854" y="12170"/>
                  </a:lnTo>
                  <a:lnTo>
                    <a:pt x="84687" y="12670"/>
                  </a:lnTo>
                  <a:lnTo>
                    <a:pt x="85187" y="12170"/>
                  </a:lnTo>
                  <a:lnTo>
                    <a:pt x="85520" y="12003"/>
                  </a:lnTo>
                  <a:close/>
                  <a:moveTo>
                    <a:pt x="58681" y="12670"/>
                  </a:moveTo>
                  <a:lnTo>
                    <a:pt x="58514" y="12836"/>
                  </a:lnTo>
                  <a:lnTo>
                    <a:pt x="58014" y="13003"/>
                  </a:lnTo>
                  <a:lnTo>
                    <a:pt x="57180" y="13170"/>
                  </a:lnTo>
                  <a:lnTo>
                    <a:pt x="57180" y="13003"/>
                  </a:lnTo>
                  <a:lnTo>
                    <a:pt x="57180" y="12836"/>
                  </a:lnTo>
                  <a:lnTo>
                    <a:pt x="57680" y="12836"/>
                  </a:lnTo>
                  <a:lnTo>
                    <a:pt x="58681" y="12670"/>
                  </a:lnTo>
                  <a:close/>
                  <a:moveTo>
                    <a:pt x="94356" y="12003"/>
                  </a:moveTo>
                  <a:lnTo>
                    <a:pt x="95023" y="12336"/>
                  </a:lnTo>
                  <a:lnTo>
                    <a:pt x="95189" y="12503"/>
                  </a:lnTo>
                  <a:lnTo>
                    <a:pt x="95023" y="12670"/>
                  </a:lnTo>
                  <a:lnTo>
                    <a:pt x="94356" y="13170"/>
                  </a:lnTo>
                  <a:lnTo>
                    <a:pt x="94356" y="12003"/>
                  </a:lnTo>
                  <a:close/>
                  <a:moveTo>
                    <a:pt x="63182" y="12836"/>
                  </a:moveTo>
                  <a:lnTo>
                    <a:pt x="63182" y="13003"/>
                  </a:lnTo>
                  <a:lnTo>
                    <a:pt x="62348" y="13170"/>
                  </a:lnTo>
                  <a:lnTo>
                    <a:pt x="61681" y="13337"/>
                  </a:lnTo>
                  <a:lnTo>
                    <a:pt x="61515" y="13170"/>
                  </a:lnTo>
                  <a:lnTo>
                    <a:pt x="62515" y="12836"/>
                  </a:lnTo>
                  <a:close/>
                  <a:moveTo>
                    <a:pt x="69183" y="13503"/>
                  </a:moveTo>
                  <a:lnTo>
                    <a:pt x="69350" y="13670"/>
                  </a:lnTo>
                  <a:lnTo>
                    <a:pt x="68683" y="13837"/>
                  </a:lnTo>
                  <a:lnTo>
                    <a:pt x="68350" y="14003"/>
                  </a:lnTo>
                  <a:lnTo>
                    <a:pt x="68016" y="13837"/>
                  </a:lnTo>
                  <a:lnTo>
                    <a:pt x="68683" y="13503"/>
                  </a:lnTo>
                  <a:close/>
                  <a:moveTo>
                    <a:pt x="68016" y="12836"/>
                  </a:moveTo>
                  <a:lnTo>
                    <a:pt x="68183" y="13003"/>
                  </a:lnTo>
                  <a:lnTo>
                    <a:pt x="68350" y="13170"/>
                  </a:lnTo>
                  <a:lnTo>
                    <a:pt x="66349" y="13503"/>
                  </a:lnTo>
                  <a:lnTo>
                    <a:pt x="64515" y="14170"/>
                  </a:lnTo>
                  <a:lnTo>
                    <a:pt x="63515" y="13837"/>
                  </a:lnTo>
                  <a:lnTo>
                    <a:pt x="63348" y="13670"/>
                  </a:lnTo>
                  <a:lnTo>
                    <a:pt x="63515" y="13670"/>
                  </a:lnTo>
                  <a:lnTo>
                    <a:pt x="64015" y="13337"/>
                  </a:lnTo>
                  <a:lnTo>
                    <a:pt x="64849" y="13170"/>
                  </a:lnTo>
                  <a:lnTo>
                    <a:pt x="67183" y="12836"/>
                  </a:lnTo>
                  <a:close/>
                  <a:moveTo>
                    <a:pt x="60181" y="13337"/>
                  </a:moveTo>
                  <a:lnTo>
                    <a:pt x="60514" y="13670"/>
                  </a:lnTo>
                  <a:lnTo>
                    <a:pt x="61015" y="14170"/>
                  </a:lnTo>
                  <a:lnTo>
                    <a:pt x="60681" y="14337"/>
                  </a:lnTo>
                  <a:lnTo>
                    <a:pt x="60348" y="14170"/>
                  </a:lnTo>
                  <a:lnTo>
                    <a:pt x="59848" y="13503"/>
                  </a:lnTo>
                  <a:lnTo>
                    <a:pt x="60181" y="13337"/>
                  </a:lnTo>
                  <a:close/>
                  <a:moveTo>
                    <a:pt x="58181" y="13670"/>
                  </a:moveTo>
                  <a:lnTo>
                    <a:pt x="58681" y="13837"/>
                  </a:lnTo>
                  <a:lnTo>
                    <a:pt x="58847" y="14003"/>
                  </a:lnTo>
                  <a:lnTo>
                    <a:pt x="58847" y="14170"/>
                  </a:lnTo>
                  <a:lnTo>
                    <a:pt x="58514" y="14337"/>
                  </a:lnTo>
                  <a:lnTo>
                    <a:pt x="58014" y="14670"/>
                  </a:lnTo>
                  <a:lnTo>
                    <a:pt x="57347" y="14670"/>
                  </a:lnTo>
                  <a:lnTo>
                    <a:pt x="57680" y="14003"/>
                  </a:lnTo>
                  <a:lnTo>
                    <a:pt x="58014" y="13837"/>
                  </a:lnTo>
                  <a:lnTo>
                    <a:pt x="58181" y="13670"/>
                  </a:lnTo>
                  <a:close/>
                  <a:moveTo>
                    <a:pt x="135866" y="15337"/>
                  </a:moveTo>
                  <a:lnTo>
                    <a:pt x="136199" y="15504"/>
                  </a:lnTo>
                  <a:lnTo>
                    <a:pt x="136032" y="15837"/>
                  </a:lnTo>
                  <a:lnTo>
                    <a:pt x="135699" y="16004"/>
                  </a:lnTo>
                  <a:lnTo>
                    <a:pt x="135366" y="16004"/>
                  </a:lnTo>
                  <a:lnTo>
                    <a:pt x="135032" y="15837"/>
                  </a:lnTo>
                  <a:lnTo>
                    <a:pt x="135532" y="15337"/>
                  </a:lnTo>
                  <a:close/>
                  <a:moveTo>
                    <a:pt x="160872" y="15670"/>
                  </a:moveTo>
                  <a:lnTo>
                    <a:pt x="161538" y="16171"/>
                  </a:lnTo>
                  <a:lnTo>
                    <a:pt x="161705" y="16337"/>
                  </a:lnTo>
                  <a:lnTo>
                    <a:pt x="161372" y="16504"/>
                  </a:lnTo>
                  <a:lnTo>
                    <a:pt x="160705" y="16504"/>
                  </a:lnTo>
                  <a:lnTo>
                    <a:pt x="160872" y="15670"/>
                  </a:lnTo>
                  <a:close/>
                  <a:moveTo>
                    <a:pt x="48345" y="16171"/>
                  </a:moveTo>
                  <a:lnTo>
                    <a:pt x="48345" y="16337"/>
                  </a:lnTo>
                  <a:lnTo>
                    <a:pt x="47845" y="16504"/>
                  </a:lnTo>
                  <a:lnTo>
                    <a:pt x="47345" y="16671"/>
                  </a:lnTo>
                  <a:lnTo>
                    <a:pt x="47178" y="16671"/>
                  </a:lnTo>
                  <a:lnTo>
                    <a:pt x="47178" y="16504"/>
                  </a:lnTo>
                  <a:lnTo>
                    <a:pt x="48345" y="16171"/>
                  </a:lnTo>
                  <a:close/>
                  <a:moveTo>
                    <a:pt x="137699" y="16004"/>
                  </a:moveTo>
                  <a:lnTo>
                    <a:pt x="138033" y="16171"/>
                  </a:lnTo>
                  <a:lnTo>
                    <a:pt x="138533" y="16671"/>
                  </a:lnTo>
                  <a:lnTo>
                    <a:pt x="136699" y="16671"/>
                  </a:lnTo>
                  <a:lnTo>
                    <a:pt x="137199" y="16004"/>
                  </a:lnTo>
                  <a:close/>
                  <a:moveTo>
                    <a:pt x="40010" y="16504"/>
                  </a:moveTo>
                  <a:lnTo>
                    <a:pt x="39343" y="16837"/>
                  </a:lnTo>
                  <a:lnTo>
                    <a:pt x="39009" y="17004"/>
                  </a:lnTo>
                  <a:lnTo>
                    <a:pt x="38676" y="17004"/>
                  </a:lnTo>
                  <a:lnTo>
                    <a:pt x="39343" y="16504"/>
                  </a:lnTo>
                  <a:close/>
                  <a:moveTo>
                    <a:pt x="148035" y="18504"/>
                  </a:moveTo>
                  <a:lnTo>
                    <a:pt x="148202" y="18671"/>
                  </a:lnTo>
                  <a:lnTo>
                    <a:pt x="147368" y="18838"/>
                  </a:lnTo>
                  <a:lnTo>
                    <a:pt x="147035" y="18838"/>
                  </a:lnTo>
                  <a:lnTo>
                    <a:pt x="146702" y="18504"/>
                  </a:lnTo>
                  <a:close/>
                  <a:moveTo>
                    <a:pt x="38843" y="18338"/>
                  </a:moveTo>
                  <a:lnTo>
                    <a:pt x="38843" y="18504"/>
                  </a:lnTo>
                  <a:lnTo>
                    <a:pt x="38676" y="18504"/>
                  </a:lnTo>
                  <a:lnTo>
                    <a:pt x="38176" y="18671"/>
                  </a:lnTo>
                  <a:lnTo>
                    <a:pt x="37176" y="19005"/>
                  </a:lnTo>
                  <a:lnTo>
                    <a:pt x="37176" y="18838"/>
                  </a:lnTo>
                  <a:lnTo>
                    <a:pt x="37342" y="18671"/>
                  </a:lnTo>
                  <a:lnTo>
                    <a:pt x="37842" y="18504"/>
                  </a:lnTo>
                  <a:lnTo>
                    <a:pt x="38843" y="18338"/>
                  </a:lnTo>
                  <a:close/>
                  <a:moveTo>
                    <a:pt x="37342" y="19338"/>
                  </a:moveTo>
                  <a:lnTo>
                    <a:pt x="38009" y="19505"/>
                  </a:lnTo>
                  <a:lnTo>
                    <a:pt x="35508" y="20005"/>
                  </a:lnTo>
                  <a:lnTo>
                    <a:pt x="36342" y="19505"/>
                  </a:lnTo>
                  <a:lnTo>
                    <a:pt x="36842" y="19338"/>
                  </a:lnTo>
                  <a:close/>
                  <a:moveTo>
                    <a:pt x="149536" y="20838"/>
                  </a:moveTo>
                  <a:lnTo>
                    <a:pt x="149869" y="21005"/>
                  </a:lnTo>
                  <a:lnTo>
                    <a:pt x="150536" y="21338"/>
                  </a:lnTo>
                  <a:lnTo>
                    <a:pt x="150036" y="21505"/>
                  </a:lnTo>
                  <a:lnTo>
                    <a:pt x="149702" y="21338"/>
                  </a:lnTo>
                  <a:lnTo>
                    <a:pt x="149536" y="21172"/>
                  </a:lnTo>
                  <a:lnTo>
                    <a:pt x="149369" y="21005"/>
                  </a:lnTo>
                  <a:lnTo>
                    <a:pt x="149536" y="20838"/>
                  </a:lnTo>
                  <a:close/>
                  <a:moveTo>
                    <a:pt x="156871" y="21005"/>
                  </a:moveTo>
                  <a:lnTo>
                    <a:pt x="157204" y="21172"/>
                  </a:lnTo>
                  <a:lnTo>
                    <a:pt x="157371" y="21172"/>
                  </a:lnTo>
                  <a:lnTo>
                    <a:pt x="157538" y="21505"/>
                  </a:lnTo>
                  <a:lnTo>
                    <a:pt x="156037" y="21505"/>
                  </a:lnTo>
                  <a:lnTo>
                    <a:pt x="155870" y="21338"/>
                  </a:lnTo>
                  <a:lnTo>
                    <a:pt x="155870" y="21172"/>
                  </a:lnTo>
                  <a:lnTo>
                    <a:pt x="156871" y="21005"/>
                  </a:lnTo>
                  <a:close/>
                  <a:moveTo>
                    <a:pt x="37176" y="20005"/>
                  </a:moveTo>
                  <a:lnTo>
                    <a:pt x="37176" y="20838"/>
                  </a:lnTo>
                  <a:lnTo>
                    <a:pt x="35508" y="21505"/>
                  </a:lnTo>
                  <a:lnTo>
                    <a:pt x="35008" y="21672"/>
                  </a:lnTo>
                  <a:lnTo>
                    <a:pt x="35008" y="21505"/>
                  </a:lnTo>
                  <a:lnTo>
                    <a:pt x="35508" y="21005"/>
                  </a:lnTo>
                  <a:lnTo>
                    <a:pt x="37176" y="20005"/>
                  </a:lnTo>
                  <a:close/>
                  <a:moveTo>
                    <a:pt x="155204" y="21839"/>
                  </a:moveTo>
                  <a:lnTo>
                    <a:pt x="155704" y="22005"/>
                  </a:lnTo>
                  <a:lnTo>
                    <a:pt x="156037" y="22339"/>
                  </a:lnTo>
                  <a:lnTo>
                    <a:pt x="156204" y="22505"/>
                  </a:lnTo>
                  <a:lnTo>
                    <a:pt x="156204" y="22505"/>
                  </a:lnTo>
                  <a:lnTo>
                    <a:pt x="154870" y="22005"/>
                  </a:lnTo>
                  <a:lnTo>
                    <a:pt x="155037" y="21839"/>
                  </a:lnTo>
                  <a:close/>
                  <a:moveTo>
                    <a:pt x="31341" y="21672"/>
                  </a:moveTo>
                  <a:lnTo>
                    <a:pt x="31174" y="22172"/>
                  </a:lnTo>
                  <a:lnTo>
                    <a:pt x="31007" y="22339"/>
                  </a:lnTo>
                  <a:lnTo>
                    <a:pt x="30674" y="22505"/>
                  </a:lnTo>
                  <a:lnTo>
                    <a:pt x="30841" y="22005"/>
                  </a:lnTo>
                  <a:lnTo>
                    <a:pt x="31007" y="21839"/>
                  </a:lnTo>
                  <a:lnTo>
                    <a:pt x="31341" y="21672"/>
                  </a:lnTo>
                  <a:close/>
                  <a:moveTo>
                    <a:pt x="33675" y="21172"/>
                  </a:moveTo>
                  <a:lnTo>
                    <a:pt x="34008" y="21672"/>
                  </a:lnTo>
                  <a:lnTo>
                    <a:pt x="34008" y="21839"/>
                  </a:lnTo>
                  <a:lnTo>
                    <a:pt x="33508" y="22172"/>
                  </a:lnTo>
                  <a:lnTo>
                    <a:pt x="32508" y="22672"/>
                  </a:lnTo>
                  <a:lnTo>
                    <a:pt x="32341" y="22339"/>
                  </a:lnTo>
                  <a:lnTo>
                    <a:pt x="32341" y="22005"/>
                  </a:lnTo>
                  <a:lnTo>
                    <a:pt x="32841" y="21672"/>
                  </a:lnTo>
                  <a:lnTo>
                    <a:pt x="33675" y="21172"/>
                  </a:lnTo>
                  <a:close/>
                  <a:moveTo>
                    <a:pt x="29674" y="23005"/>
                  </a:moveTo>
                  <a:lnTo>
                    <a:pt x="29840" y="23172"/>
                  </a:lnTo>
                  <a:lnTo>
                    <a:pt x="29840" y="23506"/>
                  </a:lnTo>
                  <a:lnTo>
                    <a:pt x="29507" y="23506"/>
                  </a:lnTo>
                  <a:lnTo>
                    <a:pt x="28840" y="23672"/>
                  </a:lnTo>
                  <a:lnTo>
                    <a:pt x="29340" y="23172"/>
                  </a:lnTo>
                  <a:lnTo>
                    <a:pt x="29674" y="23005"/>
                  </a:lnTo>
                  <a:close/>
                  <a:moveTo>
                    <a:pt x="31841" y="23172"/>
                  </a:moveTo>
                  <a:lnTo>
                    <a:pt x="32174" y="23339"/>
                  </a:lnTo>
                  <a:lnTo>
                    <a:pt x="31508" y="23506"/>
                  </a:lnTo>
                  <a:lnTo>
                    <a:pt x="31174" y="23672"/>
                  </a:lnTo>
                  <a:lnTo>
                    <a:pt x="30841" y="23672"/>
                  </a:lnTo>
                  <a:lnTo>
                    <a:pt x="31508" y="23339"/>
                  </a:lnTo>
                  <a:lnTo>
                    <a:pt x="31841" y="23172"/>
                  </a:lnTo>
                  <a:close/>
                  <a:moveTo>
                    <a:pt x="26840" y="23506"/>
                  </a:moveTo>
                  <a:lnTo>
                    <a:pt x="26173" y="24339"/>
                  </a:lnTo>
                  <a:lnTo>
                    <a:pt x="26340" y="24339"/>
                  </a:lnTo>
                  <a:lnTo>
                    <a:pt x="27173" y="24172"/>
                  </a:lnTo>
                  <a:lnTo>
                    <a:pt x="27840" y="24006"/>
                  </a:lnTo>
                  <a:lnTo>
                    <a:pt x="27173" y="24506"/>
                  </a:lnTo>
                  <a:lnTo>
                    <a:pt x="26506" y="24673"/>
                  </a:lnTo>
                  <a:lnTo>
                    <a:pt x="25839" y="24673"/>
                  </a:lnTo>
                  <a:lnTo>
                    <a:pt x="25506" y="24506"/>
                  </a:lnTo>
                  <a:lnTo>
                    <a:pt x="25339" y="24172"/>
                  </a:lnTo>
                  <a:lnTo>
                    <a:pt x="25339" y="24006"/>
                  </a:lnTo>
                  <a:lnTo>
                    <a:pt x="25839" y="23672"/>
                  </a:lnTo>
                  <a:lnTo>
                    <a:pt x="26840" y="23506"/>
                  </a:lnTo>
                  <a:close/>
                  <a:moveTo>
                    <a:pt x="20171" y="24673"/>
                  </a:moveTo>
                  <a:lnTo>
                    <a:pt x="19671" y="25006"/>
                  </a:lnTo>
                  <a:lnTo>
                    <a:pt x="19338" y="25173"/>
                  </a:lnTo>
                  <a:lnTo>
                    <a:pt x="19005" y="25173"/>
                  </a:lnTo>
                  <a:lnTo>
                    <a:pt x="19671" y="24839"/>
                  </a:lnTo>
                  <a:lnTo>
                    <a:pt x="19838" y="24673"/>
                  </a:lnTo>
                  <a:close/>
                  <a:moveTo>
                    <a:pt x="18004" y="25006"/>
                  </a:moveTo>
                  <a:lnTo>
                    <a:pt x="17171" y="25506"/>
                  </a:lnTo>
                  <a:lnTo>
                    <a:pt x="16837" y="25673"/>
                  </a:lnTo>
                  <a:lnTo>
                    <a:pt x="16671" y="25840"/>
                  </a:lnTo>
                  <a:lnTo>
                    <a:pt x="16504" y="25673"/>
                  </a:lnTo>
                  <a:lnTo>
                    <a:pt x="17171" y="25173"/>
                  </a:lnTo>
                  <a:lnTo>
                    <a:pt x="17671" y="25006"/>
                  </a:lnTo>
                  <a:close/>
                  <a:moveTo>
                    <a:pt x="26673" y="25006"/>
                  </a:moveTo>
                  <a:lnTo>
                    <a:pt x="25506" y="25673"/>
                  </a:lnTo>
                  <a:lnTo>
                    <a:pt x="24673" y="26006"/>
                  </a:lnTo>
                  <a:lnTo>
                    <a:pt x="23839" y="26173"/>
                  </a:lnTo>
                  <a:lnTo>
                    <a:pt x="23339" y="26173"/>
                  </a:lnTo>
                  <a:lnTo>
                    <a:pt x="26673" y="25006"/>
                  </a:lnTo>
                  <a:close/>
                  <a:moveTo>
                    <a:pt x="153036" y="24506"/>
                  </a:moveTo>
                  <a:lnTo>
                    <a:pt x="156537" y="25506"/>
                  </a:lnTo>
                  <a:lnTo>
                    <a:pt x="155870" y="26006"/>
                  </a:lnTo>
                  <a:lnTo>
                    <a:pt x="155370" y="26173"/>
                  </a:lnTo>
                  <a:lnTo>
                    <a:pt x="154870" y="26340"/>
                  </a:lnTo>
                  <a:lnTo>
                    <a:pt x="154370" y="26173"/>
                  </a:lnTo>
                  <a:lnTo>
                    <a:pt x="154037" y="26006"/>
                  </a:lnTo>
                  <a:lnTo>
                    <a:pt x="153703" y="25673"/>
                  </a:lnTo>
                  <a:lnTo>
                    <a:pt x="153036" y="24506"/>
                  </a:lnTo>
                  <a:close/>
                  <a:moveTo>
                    <a:pt x="152536" y="26173"/>
                  </a:moveTo>
                  <a:lnTo>
                    <a:pt x="153537" y="26340"/>
                  </a:lnTo>
                  <a:lnTo>
                    <a:pt x="154370" y="26673"/>
                  </a:lnTo>
                  <a:lnTo>
                    <a:pt x="155204" y="27340"/>
                  </a:lnTo>
                  <a:lnTo>
                    <a:pt x="154870" y="27507"/>
                  </a:lnTo>
                  <a:lnTo>
                    <a:pt x="154370" y="27340"/>
                  </a:lnTo>
                  <a:lnTo>
                    <a:pt x="153370" y="27006"/>
                  </a:lnTo>
                  <a:lnTo>
                    <a:pt x="152370" y="26506"/>
                  </a:lnTo>
                  <a:lnTo>
                    <a:pt x="151369" y="26340"/>
                  </a:lnTo>
                  <a:lnTo>
                    <a:pt x="152536" y="26173"/>
                  </a:lnTo>
                  <a:close/>
                  <a:moveTo>
                    <a:pt x="158704" y="27340"/>
                  </a:moveTo>
                  <a:lnTo>
                    <a:pt x="158871" y="27673"/>
                  </a:lnTo>
                  <a:lnTo>
                    <a:pt x="158871" y="27673"/>
                  </a:lnTo>
                  <a:lnTo>
                    <a:pt x="158204" y="27507"/>
                  </a:lnTo>
                  <a:lnTo>
                    <a:pt x="157871" y="27507"/>
                  </a:lnTo>
                  <a:lnTo>
                    <a:pt x="157704" y="27340"/>
                  </a:lnTo>
                  <a:close/>
                  <a:moveTo>
                    <a:pt x="21505" y="25173"/>
                  </a:moveTo>
                  <a:lnTo>
                    <a:pt x="22005" y="25339"/>
                  </a:lnTo>
                  <a:lnTo>
                    <a:pt x="22339" y="25840"/>
                  </a:lnTo>
                  <a:lnTo>
                    <a:pt x="22172" y="26673"/>
                  </a:lnTo>
                  <a:lnTo>
                    <a:pt x="20838" y="26840"/>
                  </a:lnTo>
                  <a:lnTo>
                    <a:pt x="20338" y="27173"/>
                  </a:lnTo>
                  <a:lnTo>
                    <a:pt x="19838" y="27673"/>
                  </a:lnTo>
                  <a:lnTo>
                    <a:pt x="19338" y="27340"/>
                  </a:lnTo>
                  <a:lnTo>
                    <a:pt x="19338" y="27173"/>
                  </a:lnTo>
                  <a:lnTo>
                    <a:pt x="19505" y="27006"/>
                  </a:lnTo>
                  <a:lnTo>
                    <a:pt x="19838" y="26673"/>
                  </a:lnTo>
                  <a:lnTo>
                    <a:pt x="20338" y="26506"/>
                  </a:lnTo>
                  <a:lnTo>
                    <a:pt x="20838" y="26340"/>
                  </a:lnTo>
                  <a:lnTo>
                    <a:pt x="21172" y="26006"/>
                  </a:lnTo>
                  <a:lnTo>
                    <a:pt x="21338" y="25673"/>
                  </a:lnTo>
                  <a:lnTo>
                    <a:pt x="21005" y="25339"/>
                  </a:lnTo>
                  <a:lnTo>
                    <a:pt x="21505" y="25173"/>
                  </a:lnTo>
                  <a:close/>
                  <a:moveTo>
                    <a:pt x="177376" y="27673"/>
                  </a:moveTo>
                  <a:lnTo>
                    <a:pt x="177876" y="28007"/>
                  </a:lnTo>
                  <a:lnTo>
                    <a:pt x="177542" y="28173"/>
                  </a:lnTo>
                  <a:lnTo>
                    <a:pt x="177376" y="28173"/>
                  </a:lnTo>
                  <a:lnTo>
                    <a:pt x="177209" y="28007"/>
                  </a:lnTo>
                  <a:lnTo>
                    <a:pt x="177209" y="27673"/>
                  </a:lnTo>
                  <a:close/>
                  <a:moveTo>
                    <a:pt x="12170" y="28674"/>
                  </a:moveTo>
                  <a:lnTo>
                    <a:pt x="12503" y="29007"/>
                  </a:lnTo>
                  <a:lnTo>
                    <a:pt x="12003" y="29174"/>
                  </a:lnTo>
                  <a:lnTo>
                    <a:pt x="11836" y="29174"/>
                  </a:lnTo>
                  <a:lnTo>
                    <a:pt x="11836" y="28840"/>
                  </a:lnTo>
                  <a:lnTo>
                    <a:pt x="12170" y="28674"/>
                  </a:lnTo>
                  <a:close/>
                  <a:moveTo>
                    <a:pt x="158038" y="28507"/>
                  </a:moveTo>
                  <a:lnTo>
                    <a:pt x="159371" y="29507"/>
                  </a:lnTo>
                  <a:lnTo>
                    <a:pt x="158704" y="29674"/>
                  </a:lnTo>
                  <a:lnTo>
                    <a:pt x="158371" y="29507"/>
                  </a:lnTo>
                  <a:lnTo>
                    <a:pt x="158038" y="29174"/>
                  </a:lnTo>
                  <a:lnTo>
                    <a:pt x="158038" y="28507"/>
                  </a:lnTo>
                  <a:close/>
                  <a:moveTo>
                    <a:pt x="3167" y="29840"/>
                  </a:moveTo>
                  <a:lnTo>
                    <a:pt x="2834" y="30174"/>
                  </a:lnTo>
                  <a:lnTo>
                    <a:pt x="2334" y="30341"/>
                  </a:lnTo>
                  <a:lnTo>
                    <a:pt x="2334" y="30341"/>
                  </a:lnTo>
                  <a:lnTo>
                    <a:pt x="2667" y="30007"/>
                  </a:lnTo>
                  <a:lnTo>
                    <a:pt x="3167" y="29840"/>
                  </a:lnTo>
                  <a:close/>
                  <a:moveTo>
                    <a:pt x="18504" y="28173"/>
                  </a:moveTo>
                  <a:lnTo>
                    <a:pt x="17671" y="28507"/>
                  </a:lnTo>
                  <a:lnTo>
                    <a:pt x="17171" y="28840"/>
                  </a:lnTo>
                  <a:lnTo>
                    <a:pt x="16671" y="29507"/>
                  </a:lnTo>
                  <a:lnTo>
                    <a:pt x="16504" y="29674"/>
                  </a:lnTo>
                  <a:lnTo>
                    <a:pt x="16171" y="30007"/>
                  </a:lnTo>
                  <a:lnTo>
                    <a:pt x="15670" y="30174"/>
                  </a:lnTo>
                  <a:lnTo>
                    <a:pt x="14837" y="30507"/>
                  </a:lnTo>
                  <a:lnTo>
                    <a:pt x="16171" y="29507"/>
                  </a:lnTo>
                  <a:lnTo>
                    <a:pt x="16171" y="29507"/>
                  </a:lnTo>
                  <a:lnTo>
                    <a:pt x="14503" y="30174"/>
                  </a:lnTo>
                  <a:lnTo>
                    <a:pt x="14003" y="30174"/>
                  </a:lnTo>
                  <a:lnTo>
                    <a:pt x="14337" y="30007"/>
                  </a:lnTo>
                  <a:lnTo>
                    <a:pt x="15004" y="29507"/>
                  </a:lnTo>
                  <a:lnTo>
                    <a:pt x="17171" y="28507"/>
                  </a:lnTo>
                  <a:lnTo>
                    <a:pt x="18004" y="28173"/>
                  </a:lnTo>
                  <a:close/>
                  <a:moveTo>
                    <a:pt x="162539" y="28007"/>
                  </a:moveTo>
                  <a:lnTo>
                    <a:pt x="166706" y="30507"/>
                  </a:lnTo>
                  <a:lnTo>
                    <a:pt x="165373" y="30341"/>
                  </a:lnTo>
                  <a:lnTo>
                    <a:pt x="164206" y="29840"/>
                  </a:lnTo>
                  <a:lnTo>
                    <a:pt x="163206" y="29007"/>
                  </a:lnTo>
                  <a:lnTo>
                    <a:pt x="162539" y="28007"/>
                  </a:lnTo>
                  <a:close/>
                  <a:moveTo>
                    <a:pt x="185711" y="30341"/>
                  </a:moveTo>
                  <a:lnTo>
                    <a:pt x="186044" y="30507"/>
                  </a:lnTo>
                  <a:lnTo>
                    <a:pt x="186378" y="30841"/>
                  </a:lnTo>
                  <a:lnTo>
                    <a:pt x="186878" y="31508"/>
                  </a:lnTo>
                  <a:lnTo>
                    <a:pt x="184877" y="30341"/>
                  </a:lnTo>
                  <a:close/>
                  <a:moveTo>
                    <a:pt x="165039" y="31007"/>
                  </a:moveTo>
                  <a:lnTo>
                    <a:pt x="165373" y="31174"/>
                  </a:lnTo>
                  <a:lnTo>
                    <a:pt x="166040" y="31674"/>
                  </a:lnTo>
                  <a:lnTo>
                    <a:pt x="165873" y="31841"/>
                  </a:lnTo>
                  <a:lnTo>
                    <a:pt x="165706" y="31841"/>
                  </a:lnTo>
                  <a:lnTo>
                    <a:pt x="165373" y="31674"/>
                  </a:lnTo>
                  <a:lnTo>
                    <a:pt x="164706" y="31007"/>
                  </a:lnTo>
                  <a:close/>
                  <a:moveTo>
                    <a:pt x="163872" y="32174"/>
                  </a:moveTo>
                  <a:lnTo>
                    <a:pt x="164539" y="32341"/>
                  </a:lnTo>
                  <a:lnTo>
                    <a:pt x="164873" y="32508"/>
                  </a:lnTo>
                  <a:lnTo>
                    <a:pt x="165039" y="32674"/>
                  </a:lnTo>
                  <a:lnTo>
                    <a:pt x="165039" y="32674"/>
                  </a:lnTo>
                  <a:lnTo>
                    <a:pt x="164372" y="32508"/>
                  </a:lnTo>
                  <a:lnTo>
                    <a:pt x="164039" y="32508"/>
                  </a:lnTo>
                  <a:lnTo>
                    <a:pt x="163872" y="32174"/>
                  </a:lnTo>
                  <a:close/>
                  <a:moveTo>
                    <a:pt x="186211" y="31841"/>
                  </a:moveTo>
                  <a:lnTo>
                    <a:pt x="188878" y="33841"/>
                  </a:lnTo>
                  <a:lnTo>
                    <a:pt x="187878" y="33675"/>
                  </a:lnTo>
                  <a:lnTo>
                    <a:pt x="187211" y="33341"/>
                  </a:lnTo>
                  <a:lnTo>
                    <a:pt x="186878" y="32674"/>
                  </a:lnTo>
                  <a:lnTo>
                    <a:pt x="186211" y="31841"/>
                  </a:lnTo>
                  <a:close/>
                  <a:moveTo>
                    <a:pt x="11169" y="32008"/>
                  </a:moveTo>
                  <a:lnTo>
                    <a:pt x="11669" y="32174"/>
                  </a:lnTo>
                  <a:lnTo>
                    <a:pt x="9836" y="33008"/>
                  </a:lnTo>
                  <a:lnTo>
                    <a:pt x="8002" y="34008"/>
                  </a:lnTo>
                  <a:lnTo>
                    <a:pt x="7335" y="34342"/>
                  </a:lnTo>
                  <a:lnTo>
                    <a:pt x="7168" y="34342"/>
                  </a:lnTo>
                  <a:lnTo>
                    <a:pt x="7335" y="33841"/>
                  </a:lnTo>
                  <a:lnTo>
                    <a:pt x="8169" y="32841"/>
                  </a:lnTo>
                  <a:lnTo>
                    <a:pt x="8502" y="33175"/>
                  </a:lnTo>
                  <a:lnTo>
                    <a:pt x="8835" y="33175"/>
                  </a:lnTo>
                  <a:lnTo>
                    <a:pt x="9169" y="33008"/>
                  </a:lnTo>
                  <a:lnTo>
                    <a:pt x="9669" y="32841"/>
                  </a:lnTo>
                  <a:lnTo>
                    <a:pt x="10669" y="32174"/>
                  </a:lnTo>
                  <a:lnTo>
                    <a:pt x="11169" y="32008"/>
                  </a:lnTo>
                  <a:close/>
                  <a:moveTo>
                    <a:pt x="170874" y="32674"/>
                  </a:moveTo>
                  <a:lnTo>
                    <a:pt x="171374" y="33508"/>
                  </a:lnTo>
                  <a:lnTo>
                    <a:pt x="172708" y="35175"/>
                  </a:lnTo>
                  <a:lnTo>
                    <a:pt x="171874" y="34842"/>
                  </a:lnTo>
                  <a:lnTo>
                    <a:pt x="170041" y="34842"/>
                  </a:lnTo>
                  <a:lnTo>
                    <a:pt x="170374" y="33008"/>
                  </a:lnTo>
                  <a:lnTo>
                    <a:pt x="170541" y="32674"/>
                  </a:lnTo>
                  <a:close/>
                  <a:moveTo>
                    <a:pt x="6168" y="34675"/>
                  </a:moveTo>
                  <a:lnTo>
                    <a:pt x="6168" y="35008"/>
                  </a:lnTo>
                  <a:lnTo>
                    <a:pt x="6001" y="35175"/>
                  </a:lnTo>
                  <a:lnTo>
                    <a:pt x="5501" y="35675"/>
                  </a:lnTo>
                  <a:lnTo>
                    <a:pt x="4668" y="36175"/>
                  </a:lnTo>
                  <a:lnTo>
                    <a:pt x="4001" y="36342"/>
                  </a:lnTo>
                  <a:lnTo>
                    <a:pt x="3334" y="36509"/>
                  </a:lnTo>
                  <a:lnTo>
                    <a:pt x="3001" y="36509"/>
                  </a:lnTo>
                  <a:lnTo>
                    <a:pt x="3167" y="36342"/>
                  </a:lnTo>
                  <a:lnTo>
                    <a:pt x="4168" y="36009"/>
                  </a:lnTo>
                  <a:lnTo>
                    <a:pt x="3501" y="35842"/>
                  </a:lnTo>
                  <a:lnTo>
                    <a:pt x="4334" y="35508"/>
                  </a:lnTo>
                  <a:lnTo>
                    <a:pt x="4501" y="35508"/>
                  </a:lnTo>
                  <a:lnTo>
                    <a:pt x="4168" y="36009"/>
                  </a:lnTo>
                  <a:lnTo>
                    <a:pt x="5001" y="35508"/>
                  </a:lnTo>
                  <a:lnTo>
                    <a:pt x="6168" y="34675"/>
                  </a:lnTo>
                  <a:close/>
                  <a:moveTo>
                    <a:pt x="171374" y="38342"/>
                  </a:moveTo>
                  <a:lnTo>
                    <a:pt x="171374" y="38342"/>
                  </a:lnTo>
                  <a:lnTo>
                    <a:pt x="171374" y="38342"/>
                  </a:lnTo>
                  <a:close/>
                  <a:moveTo>
                    <a:pt x="187545" y="42844"/>
                  </a:moveTo>
                  <a:lnTo>
                    <a:pt x="187878" y="43010"/>
                  </a:lnTo>
                  <a:lnTo>
                    <a:pt x="187878" y="43344"/>
                  </a:lnTo>
                  <a:lnTo>
                    <a:pt x="187378" y="43177"/>
                  </a:lnTo>
                  <a:lnTo>
                    <a:pt x="187045" y="43010"/>
                  </a:lnTo>
                  <a:lnTo>
                    <a:pt x="186878" y="42844"/>
                  </a:lnTo>
                  <a:close/>
                  <a:moveTo>
                    <a:pt x="185044" y="44011"/>
                  </a:moveTo>
                  <a:lnTo>
                    <a:pt x="185211" y="44177"/>
                  </a:lnTo>
                  <a:lnTo>
                    <a:pt x="185377" y="44511"/>
                  </a:lnTo>
                  <a:lnTo>
                    <a:pt x="185544" y="44844"/>
                  </a:lnTo>
                  <a:lnTo>
                    <a:pt x="185544" y="45344"/>
                  </a:lnTo>
                  <a:lnTo>
                    <a:pt x="184877" y="45177"/>
                  </a:lnTo>
                  <a:lnTo>
                    <a:pt x="184377" y="44844"/>
                  </a:lnTo>
                  <a:lnTo>
                    <a:pt x="183877" y="44344"/>
                  </a:lnTo>
                  <a:lnTo>
                    <a:pt x="183710" y="44177"/>
                  </a:lnTo>
                  <a:lnTo>
                    <a:pt x="183877" y="44177"/>
                  </a:lnTo>
                  <a:lnTo>
                    <a:pt x="184877" y="44844"/>
                  </a:lnTo>
                  <a:lnTo>
                    <a:pt x="184877" y="44344"/>
                  </a:lnTo>
                  <a:lnTo>
                    <a:pt x="184877" y="44177"/>
                  </a:lnTo>
                  <a:lnTo>
                    <a:pt x="184877" y="44011"/>
                  </a:lnTo>
                  <a:close/>
                  <a:moveTo>
                    <a:pt x="181543" y="43677"/>
                  </a:moveTo>
                  <a:lnTo>
                    <a:pt x="182043" y="45511"/>
                  </a:lnTo>
                  <a:lnTo>
                    <a:pt x="181377" y="44844"/>
                  </a:lnTo>
                  <a:lnTo>
                    <a:pt x="181043" y="44511"/>
                  </a:lnTo>
                  <a:lnTo>
                    <a:pt x="181210" y="44011"/>
                  </a:lnTo>
                  <a:lnTo>
                    <a:pt x="181543" y="43677"/>
                  </a:lnTo>
                  <a:close/>
                  <a:moveTo>
                    <a:pt x="191546" y="45344"/>
                  </a:moveTo>
                  <a:lnTo>
                    <a:pt x="192046" y="45511"/>
                  </a:lnTo>
                  <a:lnTo>
                    <a:pt x="192379" y="45678"/>
                  </a:lnTo>
                  <a:lnTo>
                    <a:pt x="192546" y="46178"/>
                  </a:lnTo>
                  <a:lnTo>
                    <a:pt x="192713" y="46678"/>
                  </a:lnTo>
                  <a:lnTo>
                    <a:pt x="192713" y="47345"/>
                  </a:lnTo>
                  <a:lnTo>
                    <a:pt x="192546" y="47011"/>
                  </a:lnTo>
                  <a:lnTo>
                    <a:pt x="192212" y="46678"/>
                  </a:lnTo>
                  <a:lnTo>
                    <a:pt x="191879" y="46511"/>
                  </a:lnTo>
                  <a:lnTo>
                    <a:pt x="191546" y="46511"/>
                  </a:lnTo>
                  <a:lnTo>
                    <a:pt x="190879" y="46344"/>
                  </a:lnTo>
                  <a:lnTo>
                    <a:pt x="190545" y="46344"/>
                  </a:lnTo>
                  <a:lnTo>
                    <a:pt x="190212" y="46011"/>
                  </a:lnTo>
                  <a:lnTo>
                    <a:pt x="190545" y="45511"/>
                  </a:lnTo>
                  <a:lnTo>
                    <a:pt x="191046" y="45344"/>
                  </a:lnTo>
                  <a:close/>
                  <a:moveTo>
                    <a:pt x="190212" y="50179"/>
                  </a:moveTo>
                  <a:lnTo>
                    <a:pt x="190379" y="50345"/>
                  </a:lnTo>
                  <a:lnTo>
                    <a:pt x="189879" y="50679"/>
                  </a:lnTo>
                  <a:lnTo>
                    <a:pt x="189545" y="50679"/>
                  </a:lnTo>
                  <a:lnTo>
                    <a:pt x="189378" y="50512"/>
                  </a:lnTo>
                  <a:lnTo>
                    <a:pt x="189879" y="50179"/>
                  </a:lnTo>
                  <a:close/>
                  <a:moveTo>
                    <a:pt x="206883" y="52846"/>
                  </a:moveTo>
                  <a:lnTo>
                    <a:pt x="208216" y="53346"/>
                  </a:lnTo>
                  <a:lnTo>
                    <a:pt x="208050" y="53679"/>
                  </a:lnTo>
                  <a:lnTo>
                    <a:pt x="207883" y="53846"/>
                  </a:lnTo>
                  <a:lnTo>
                    <a:pt x="207716" y="53846"/>
                  </a:lnTo>
                  <a:lnTo>
                    <a:pt x="207549" y="53679"/>
                  </a:lnTo>
                  <a:lnTo>
                    <a:pt x="206883" y="52846"/>
                  </a:lnTo>
                  <a:close/>
                  <a:moveTo>
                    <a:pt x="198381" y="53013"/>
                  </a:moveTo>
                  <a:lnTo>
                    <a:pt x="199047" y="53513"/>
                  </a:lnTo>
                  <a:lnTo>
                    <a:pt x="199214" y="53846"/>
                  </a:lnTo>
                  <a:lnTo>
                    <a:pt x="199214" y="54013"/>
                  </a:lnTo>
                  <a:lnTo>
                    <a:pt x="199214" y="54180"/>
                  </a:lnTo>
                  <a:lnTo>
                    <a:pt x="198547" y="53513"/>
                  </a:lnTo>
                  <a:lnTo>
                    <a:pt x="198381" y="53346"/>
                  </a:lnTo>
                  <a:lnTo>
                    <a:pt x="198214" y="53179"/>
                  </a:lnTo>
                  <a:lnTo>
                    <a:pt x="198381" y="53013"/>
                  </a:lnTo>
                  <a:close/>
                  <a:moveTo>
                    <a:pt x="195046" y="53846"/>
                  </a:moveTo>
                  <a:lnTo>
                    <a:pt x="195380" y="54013"/>
                  </a:lnTo>
                  <a:lnTo>
                    <a:pt x="196213" y="54346"/>
                  </a:lnTo>
                  <a:lnTo>
                    <a:pt x="196213" y="54846"/>
                  </a:lnTo>
                  <a:lnTo>
                    <a:pt x="196047" y="54680"/>
                  </a:lnTo>
                  <a:lnTo>
                    <a:pt x="195213" y="54180"/>
                  </a:lnTo>
                  <a:lnTo>
                    <a:pt x="195046" y="54013"/>
                  </a:lnTo>
                  <a:lnTo>
                    <a:pt x="195046" y="53846"/>
                  </a:lnTo>
                  <a:close/>
                  <a:moveTo>
                    <a:pt x="194880" y="55347"/>
                  </a:moveTo>
                  <a:lnTo>
                    <a:pt x="195213" y="55680"/>
                  </a:lnTo>
                  <a:lnTo>
                    <a:pt x="195213" y="55847"/>
                  </a:lnTo>
                  <a:lnTo>
                    <a:pt x="194713" y="56513"/>
                  </a:lnTo>
                  <a:lnTo>
                    <a:pt x="194713" y="57514"/>
                  </a:lnTo>
                  <a:lnTo>
                    <a:pt x="194546" y="57347"/>
                  </a:lnTo>
                  <a:lnTo>
                    <a:pt x="194380" y="57180"/>
                  </a:lnTo>
                  <a:lnTo>
                    <a:pt x="194713" y="56513"/>
                  </a:lnTo>
                  <a:lnTo>
                    <a:pt x="194880" y="55347"/>
                  </a:lnTo>
                  <a:close/>
                  <a:moveTo>
                    <a:pt x="199047" y="56013"/>
                  </a:moveTo>
                  <a:lnTo>
                    <a:pt x="200714" y="56180"/>
                  </a:lnTo>
                  <a:lnTo>
                    <a:pt x="201381" y="56347"/>
                  </a:lnTo>
                  <a:lnTo>
                    <a:pt x="201715" y="56513"/>
                  </a:lnTo>
                  <a:lnTo>
                    <a:pt x="202048" y="57014"/>
                  </a:lnTo>
                  <a:lnTo>
                    <a:pt x="202215" y="57514"/>
                  </a:lnTo>
                  <a:lnTo>
                    <a:pt x="202215" y="58181"/>
                  </a:lnTo>
                  <a:lnTo>
                    <a:pt x="201881" y="59014"/>
                  </a:lnTo>
                  <a:lnTo>
                    <a:pt x="199047" y="56013"/>
                  </a:lnTo>
                  <a:close/>
                  <a:moveTo>
                    <a:pt x="197880" y="60348"/>
                  </a:moveTo>
                  <a:lnTo>
                    <a:pt x="198047" y="60514"/>
                  </a:lnTo>
                  <a:lnTo>
                    <a:pt x="198214" y="60681"/>
                  </a:lnTo>
                  <a:lnTo>
                    <a:pt x="197547" y="61181"/>
                  </a:lnTo>
                  <a:lnTo>
                    <a:pt x="197214" y="61348"/>
                  </a:lnTo>
                  <a:lnTo>
                    <a:pt x="197047" y="61181"/>
                  </a:lnTo>
                  <a:lnTo>
                    <a:pt x="196880" y="61015"/>
                  </a:lnTo>
                  <a:lnTo>
                    <a:pt x="197547" y="60514"/>
                  </a:lnTo>
                  <a:lnTo>
                    <a:pt x="197880" y="60348"/>
                  </a:lnTo>
                  <a:close/>
                  <a:moveTo>
                    <a:pt x="198547" y="62515"/>
                  </a:moveTo>
                  <a:lnTo>
                    <a:pt x="198714" y="62848"/>
                  </a:lnTo>
                  <a:lnTo>
                    <a:pt x="198881" y="63182"/>
                  </a:lnTo>
                  <a:lnTo>
                    <a:pt x="199047" y="64849"/>
                  </a:lnTo>
                  <a:lnTo>
                    <a:pt x="198547" y="64515"/>
                  </a:lnTo>
                  <a:lnTo>
                    <a:pt x="198381" y="63849"/>
                  </a:lnTo>
                  <a:lnTo>
                    <a:pt x="198047" y="63182"/>
                  </a:lnTo>
                  <a:lnTo>
                    <a:pt x="197714" y="62515"/>
                  </a:lnTo>
                  <a:close/>
                  <a:moveTo>
                    <a:pt x="212717" y="65849"/>
                  </a:moveTo>
                  <a:lnTo>
                    <a:pt x="212884" y="66016"/>
                  </a:lnTo>
                  <a:lnTo>
                    <a:pt x="213051" y="66349"/>
                  </a:lnTo>
                  <a:lnTo>
                    <a:pt x="213217" y="67183"/>
                  </a:lnTo>
                  <a:lnTo>
                    <a:pt x="212884" y="67016"/>
                  </a:lnTo>
                  <a:lnTo>
                    <a:pt x="212717" y="66683"/>
                  </a:lnTo>
                  <a:lnTo>
                    <a:pt x="212717" y="65849"/>
                  </a:lnTo>
                  <a:close/>
                  <a:moveTo>
                    <a:pt x="208050" y="68016"/>
                  </a:moveTo>
                  <a:lnTo>
                    <a:pt x="208216" y="68183"/>
                  </a:lnTo>
                  <a:lnTo>
                    <a:pt x="208550" y="68516"/>
                  </a:lnTo>
                  <a:lnTo>
                    <a:pt x="208716" y="69517"/>
                  </a:lnTo>
                  <a:lnTo>
                    <a:pt x="209216" y="70517"/>
                  </a:lnTo>
                  <a:lnTo>
                    <a:pt x="207049" y="68350"/>
                  </a:lnTo>
                  <a:lnTo>
                    <a:pt x="207549" y="68016"/>
                  </a:lnTo>
                  <a:close/>
                  <a:moveTo>
                    <a:pt x="211550" y="77352"/>
                  </a:moveTo>
                  <a:lnTo>
                    <a:pt x="211884" y="77519"/>
                  </a:lnTo>
                  <a:lnTo>
                    <a:pt x="212051" y="77685"/>
                  </a:lnTo>
                  <a:lnTo>
                    <a:pt x="212217" y="78019"/>
                  </a:lnTo>
                  <a:lnTo>
                    <a:pt x="212217" y="78352"/>
                  </a:lnTo>
                  <a:lnTo>
                    <a:pt x="211717" y="78019"/>
                  </a:lnTo>
                  <a:lnTo>
                    <a:pt x="211550" y="77685"/>
                  </a:lnTo>
                  <a:lnTo>
                    <a:pt x="211550" y="77352"/>
                  </a:lnTo>
                  <a:close/>
                  <a:moveTo>
                    <a:pt x="211384" y="79686"/>
                  </a:moveTo>
                  <a:lnTo>
                    <a:pt x="212051" y="79852"/>
                  </a:lnTo>
                  <a:lnTo>
                    <a:pt x="212551" y="80353"/>
                  </a:lnTo>
                  <a:lnTo>
                    <a:pt x="212551" y="80519"/>
                  </a:lnTo>
                  <a:lnTo>
                    <a:pt x="212551" y="80686"/>
                  </a:lnTo>
                  <a:lnTo>
                    <a:pt x="212384" y="80853"/>
                  </a:lnTo>
                  <a:lnTo>
                    <a:pt x="212051" y="81019"/>
                  </a:lnTo>
                  <a:lnTo>
                    <a:pt x="211884" y="80686"/>
                  </a:lnTo>
                  <a:lnTo>
                    <a:pt x="211384" y="79686"/>
                  </a:lnTo>
                  <a:close/>
                  <a:moveTo>
                    <a:pt x="210217" y="86021"/>
                  </a:moveTo>
                  <a:lnTo>
                    <a:pt x="210383" y="86854"/>
                  </a:lnTo>
                  <a:lnTo>
                    <a:pt x="210383" y="87354"/>
                  </a:lnTo>
                  <a:lnTo>
                    <a:pt x="210217" y="87521"/>
                  </a:lnTo>
                  <a:lnTo>
                    <a:pt x="210050" y="87021"/>
                  </a:lnTo>
                  <a:lnTo>
                    <a:pt x="209883" y="86687"/>
                  </a:lnTo>
                  <a:lnTo>
                    <a:pt x="209883" y="86187"/>
                  </a:lnTo>
                  <a:lnTo>
                    <a:pt x="210050" y="86021"/>
                  </a:lnTo>
                  <a:close/>
                  <a:moveTo>
                    <a:pt x="206883" y="91188"/>
                  </a:moveTo>
                  <a:lnTo>
                    <a:pt x="207549" y="91689"/>
                  </a:lnTo>
                  <a:lnTo>
                    <a:pt x="207716" y="92022"/>
                  </a:lnTo>
                  <a:lnTo>
                    <a:pt x="207549" y="92355"/>
                  </a:lnTo>
                  <a:lnTo>
                    <a:pt x="207049" y="91855"/>
                  </a:lnTo>
                  <a:lnTo>
                    <a:pt x="206883" y="91522"/>
                  </a:lnTo>
                  <a:lnTo>
                    <a:pt x="206716" y="91355"/>
                  </a:lnTo>
                  <a:lnTo>
                    <a:pt x="206883" y="91188"/>
                  </a:lnTo>
                  <a:close/>
                  <a:moveTo>
                    <a:pt x="209550" y="92689"/>
                  </a:moveTo>
                  <a:lnTo>
                    <a:pt x="209550" y="93856"/>
                  </a:lnTo>
                  <a:lnTo>
                    <a:pt x="209550" y="94356"/>
                  </a:lnTo>
                  <a:lnTo>
                    <a:pt x="209550" y="94523"/>
                  </a:lnTo>
                  <a:lnTo>
                    <a:pt x="209383" y="94689"/>
                  </a:lnTo>
                  <a:lnTo>
                    <a:pt x="209216" y="94189"/>
                  </a:lnTo>
                  <a:lnTo>
                    <a:pt x="209050" y="93356"/>
                  </a:lnTo>
                  <a:lnTo>
                    <a:pt x="209216" y="92855"/>
                  </a:lnTo>
                  <a:lnTo>
                    <a:pt x="209216" y="92689"/>
                  </a:lnTo>
                  <a:close/>
                  <a:moveTo>
                    <a:pt x="213384" y="98023"/>
                  </a:moveTo>
                  <a:lnTo>
                    <a:pt x="213551" y="98357"/>
                  </a:lnTo>
                  <a:lnTo>
                    <a:pt x="213551" y="98690"/>
                  </a:lnTo>
                  <a:lnTo>
                    <a:pt x="213718" y="99357"/>
                  </a:lnTo>
                  <a:lnTo>
                    <a:pt x="213718" y="99524"/>
                  </a:lnTo>
                  <a:lnTo>
                    <a:pt x="213551" y="99690"/>
                  </a:lnTo>
                  <a:lnTo>
                    <a:pt x="213217" y="99524"/>
                  </a:lnTo>
                  <a:lnTo>
                    <a:pt x="213051" y="99024"/>
                  </a:lnTo>
                  <a:lnTo>
                    <a:pt x="213384" y="98023"/>
                  </a:lnTo>
                  <a:close/>
                  <a:moveTo>
                    <a:pt x="211550" y="99524"/>
                  </a:moveTo>
                  <a:lnTo>
                    <a:pt x="211550" y="101191"/>
                  </a:lnTo>
                  <a:lnTo>
                    <a:pt x="211050" y="100857"/>
                  </a:lnTo>
                  <a:lnTo>
                    <a:pt x="211050" y="100524"/>
                  </a:lnTo>
                  <a:lnTo>
                    <a:pt x="211217" y="100024"/>
                  </a:lnTo>
                  <a:lnTo>
                    <a:pt x="211550" y="99524"/>
                  </a:lnTo>
                  <a:close/>
                  <a:moveTo>
                    <a:pt x="208550" y="105358"/>
                  </a:moveTo>
                  <a:lnTo>
                    <a:pt x="209050" y="105692"/>
                  </a:lnTo>
                  <a:lnTo>
                    <a:pt x="209216" y="106025"/>
                  </a:lnTo>
                  <a:lnTo>
                    <a:pt x="209216" y="106192"/>
                  </a:lnTo>
                  <a:lnTo>
                    <a:pt x="208550" y="106025"/>
                  </a:lnTo>
                  <a:lnTo>
                    <a:pt x="208550" y="105859"/>
                  </a:lnTo>
                  <a:lnTo>
                    <a:pt x="208550" y="105358"/>
                  </a:lnTo>
                  <a:close/>
                  <a:moveTo>
                    <a:pt x="211217" y="106859"/>
                  </a:moveTo>
                  <a:lnTo>
                    <a:pt x="211217" y="107192"/>
                  </a:lnTo>
                  <a:lnTo>
                    <a:pt x="211050" y="107526"/>
                  </a:lnTo>
                  <a:lnTo>
                    <a:pt x="210383" y="108192"/>
                  </a:lnTo>
                  <a:lnTo>
                    <a:pt x="210217" y="107692"/>
                  </a:lnTo>
                  <a:lnTo>
                    <a:pt x="210217" y="107192"/>
                  </a:lnTo>
                  <a:lnTo>
                    <a:pt x="210717" y="107026"/>
                  </a:lnTo>
                  <a:lnTo>
                    <a:pt x="211217" y="106859"/>
                  </a:lnTo>
                  <a:close/>
                  <a:moveTo>
                    <a:pt x="214885" y="111360"/>
                  </a:moveTo>
                  <a:lnTo>
                    <a:pt x="214885" y="111527"/>
                  </a:lnTo>
                  <a:lnTo>
                    <a:pt x="215051" y="112193"/>
                  </a:lnTo>
                  <a:lnTo>
                    <a:pt x="215051" y="112860"/>
                  </a:lnTo>
                  <a:lnTo>
                    <a:pt x="214885" y="113027"/>
                  </a:lnTo>
                  <a:lnTo>
                    <a:pt x="214718" y="113194"/>
                  </a:lnTo>
                  <a:lnTo>
                    <a:pt x="214718" y="111527"/>
                  </a:lnTo>
                  <a:lnTo>
                    <a:pt x="214885" y="111360"/>
                  </a:lnTo>
                  <a:close/>
                  <a:moveTo>
                    <a:pt x="209050" y="111360"/>
                  </a:moveTo>
                  <a:lnTo>
                    <a:pt x="209050" y="112193"/>
                  </a:lnTo>
                  <a:lnTo>
                    <a:pt x="209050" y="112527"/>
                  </a:lnTo>
                  <a:lnTo>
                    <a:pt x="209550" y="112193"/>
                  </a:lnTo>
                  <a:lnTo>
                    <a:pt x="210217" y="111693"/>
                  </a:lnTo>
                  <a:lnTo>
                    <a:pt x="209883" y="113027"/>
                  </a:lnTo>
                  <a:lnTo>
                    <a:pt x="209717" y="113360"/>
                  </a:lnTo>
                  <a:lnTo>
                    <a:pt x="209550" y="113527"/>
                  </a:lnTo>
                  <a:lnTo>
                    <a:pt x="209050" y="113694"/>
                  </a:lnTo>
                  <a:lnTo>
                    <a:pt x="208716" y="113527"/>
                  </a:lnTo>
                  <a:lnTo>
                    <a:pt x="208550" y="113194"/>
                  </a:lnTo>
                  <a:lnTo>
                    <a:pt x="208550" y="112694"/>
                  </a:lnTo>
                  <a:lnTo>
                    <a:pt x="208716" y="111860"/>
                  </a:lnTo>
                  <a:lnTo>
                    <a:pt x="208883" y="111527"/>
                  </a:lnTo>
                  <a:lnTo>
                    <a:pt x="209050" y="111360"/>
                  </a:lnTo>
                  <a:close/>
                  <a:moveTo>
                    <a:pt x="210217" y="115528"/>
                  </a:moveTo>
                  <a:lnTo>
                    <a:pt x="210383" y="115861"/>
                  </a:lnTo>
                  <a:lnTo>
                    <a:pt x="210217" y="116194"/>
                  </a:lnTo>
                  <a:lnTo>
                    <a:pt x="209883" y="116695"/>
                  </a:lnTo>
                  <a:lnTo>
                    <a:pt x="209717" y="116361"/>
                  </a:lnTo>
                  <a:lnTo>
                    <a:pt x="209717" y="116028"/>
                  </a:lnTo>
                  <a:lnTo>
                    <a:pt x="209883" y="115694"/>
                  </a:lnTo>
                  <a:lnTo>
                    <a:pt x="210217" y="115528"/>
                  </a:lnTo>
                  <a:close/>
                  <a:moveTo>
                    <a:pt x="205216" y="125197"/>
                  </a:moveTo>
                  <a:lnTo>
                    <a:pt x="205382" y="125363"/>
                  </a:lnTo>
                  <a:lnTo>
                    <a:pt x="205382" y="125530"/>
                  </a:lnTo>
                  <a:lnTo>
                    <a:pt x="205382" y="126030"/>
                  </a:lnTo>
                  <a:lnTo>
                    <a:pt x="205049" y="126530"/>
                  </a:lnTo>
                  <a:lnTo>
                    <a:pt x="204882" y="127030"/>
                  </a:lnTo>
                  <a:lnTo>
                    <a:pt x="204715" y="126864"/>
                  </a:lnTo>
                  <a:lnTo>
                    <a:pt x="204715" y="126697"/>
                  </a:lnTo>
                  <a:lnTo>
                    <a:pt x="204715" y="126197"/>
                  </a:lnTo>
                  <a:lnTo>
                    <a:pt x="205049" y="125697"/>
                  </a:lnTo>
                  <a:lnTo>
                    <a:pt x="205216" y="125197"/>
                  </a:lnTo>
                  <a:close/>
                  <a:moveTo>
                    <a:pt x="204549" y="127530"/>
                  </a:moveTo>
                  <a:lnTo>
                    <a:pt x="204715" y="128031"/>
                  </a:lnTo>
                  <a:lnTo>
                    <a:pt x="204549" y="128364"/>
                  </a:lnTo>
                  <a:lnTo>
                    <a:pt x="204049" y="129198"/>
                  </a:lnTo>
                  <a:lnTo>
                    <a:pt x="203882" y="129031"/>
                  </a:lnTo>
                  <a:lnTo>
                    <a:pt x="203882" y="128697"/>
                  </a:lnTo>
                  <a:lnTo>
                    <a:pt x="204049" y="128364"/>
                  </a:lnTo>
                  <a:lnTo>
                    <a:pt x="204549" y="127530"/>
                  </a:lnTo>
                  <a:close/>
                  <a:moveTo>
                    <a:pt x="205716" y="129031"/>
                  </a:moveTo>
                  <a:lnTo>
                    <a:pt x="205882" y="129364"/>
                  </a:lnTo>
                  <a:lnTo>
                    <a:pt x="205882" y="129698"/>
                  </a:lnTo>
                  <a:lnTo>
                    <a:pt x="205216" y="131031"/>
                  </a:lnTo>
                  <a:lnTo>
                    <a:pt x="205716" y="129031"/>
                  </a:lnTo>
                  <a:close/>
                  <a:moveTo>
                    <a:pt x="202215" y="137033"/>
                  </a:moveTo>
                  <a:lnTo>
                    <a:pt x="202382" y="137700"/>
                  </a:lnTo>
                  <a:lnTo>
                    <a:pt x="202382" y="138033"/>
                  </a:lnTo>
                  <a:lnTo>
                    <a:pt x="202215" y="138200"/>
                  </a:lnTo>
                  <a:lnTo>
                    <a:pt x="202048" y="137700"/>
                  </a:lnTo>
                  <a:lnTo>
                    <a:pt x="202048" y="137366"/>
                  </a:lnTo>
                  <a:lnTo>
                    <a:pt x="202215" y="137033"/>
                  </a:lnTo>
                  <a:close/>
                  <a:moveTo>
                    <a:pt x="198547" y="145201"/>
                  </a:moveTo>
                  <a:lnTo>
                    <a:pt x="199047" y="145868"/>
                  </a:lnTo>
                  <a:lnTo>
                    <a:pt x="199047" y="146035"/>
                  </a:lnTo>
                  <a:lnTo>
                    <a:pt x="198881" y="146368"/>
                  </a:lnTo>
                  <a:lnTo>
                    <a:pt x="198547" y="145868"/>
                  </a:lnTo>
                  <a:lnTo>
                    <a:pt x="198381" y="145535"/>
                  </a:lnTo>
                  <a:lnTo>
                    <a:pt x="198547" y="145201"/>
                  </a:lnTo>
                  <a:close/>
                  <a:moveTo>
                    <a:pt x="205049" y="152703"/>
                  </a:moveTo>
                  <a:lnTo>
                    <a:pt x="205049" y="152870"/>
                  </a:lnTo>
                  <a:lnTo>
                    <a:pt x="204715" y="153370"/>
                  </a:lnTo>
                  <a:lnTo>
                    <a:pt x="204382" y="153703"/>
                  </a:lnTo>
                  <a:lnTo>
                    <a:pt x="204215" y="153870"/>
                  </a:lnTo>
                  <a:lnTo>
                    <a:pt x="204882" y="152703"/>
                  </a:lnTo>
                  <a:close/>
                  <a:moveTo>
                    <a:pt x="203715" y="151870"/>
                  </a:moveTo>
                  <a:lnTo>
                    <a:pt x="203882" y="152536"/>
                  </a:lnTo>
                  <a:lnTo>
                    <a:pt x="203715" y="153037"/>
                  </a:lnTo>
                  <a:lnTo>
                    <a:pt x="202548" y="154037"/>
                  </a:lnTo>
                  <a:lnTo>
                    <a:pt x="203715" y="151870"/>
                  </a:lnTo>
                  <a:close/>
                  <a:moveTo>
                    <a:pt x="148869" y="157037"/>
                  </a:moveTo>
                  <a:lnTo>
                    <a:pt x="149202" y="157204"/>
                  </a:lnTo>
                  <a:lnTo>
                    <a:pt x="149369" y="157371"/>
                  </a:lnTo>
                  <a:lnTo>
                    <a:pt x="149035" y="157204"/>
                  </a:lnTo>
                  <a:lnTo>
                    <a:pt x="148869" y="157037"/>
                  </a:lnTo>
                  <a:close/>
                  <a:moveTo>
                    <a:pt x="190712" y="156371"/>
                  </a:moveTo>
                  <a:lnTo>
                    <a:pt x="190712" y="156704"/>
                  </a:lnTo>
                  <a:lnTo>
                    <a:pt x="190379" y="157037"/>
                  </a:lnTo>
                  <a:lnTo>
                    <a:pt x="189712" y="157871"/>
                  </a:lnTo>
                  <a:lnTo>
                    <a:pt x="189545" y="157538"/>
                  </a:lnTo>
                  <a:lnTo>
                    <a:pt x="189545" y="157371"/>
                  </a:lnTo>
                  <a:lnTo>
                    <a:pt x="189879" y="157037"/>
                  </a:lnTo>
                  <a:lnTo>
                    <a:pt x="190379" y="156704"/>
                  </a:lnTo>
                  <a:lnTo>
                    <a:pt x="190545" y="156371"/>
                  </a:lnTo>
                  <a:close/>
                  <a:moveTo>
                    <a:pt x="191712" y="156371"/>
                  </a:moveTo>
                  <a:lnTo>
                    <a:pt x="192212" y="156537"/>
                  </a:lnTo>
                  <a:lnTo>
                    <a:pt x="192379" y="156704"/>
                  </a:lnTo>
                  <a:lnTo>
                    <a:pt x="192379" y="156871"/>
                  </a:lnTo>
                  <a:lnTo>
                    <a:pt x="192212" y="157204"/>
                  </a:lnTo>
                  <a:lnTo>
                    <a:pt x="191712" y="157704"/>
                  </a:lnTo>
                  <a:lnTo>
                    <a:pt x="190545" y="158705"/>
                  </a:lnTo>
                  <a:lnTo>
                    <a:pt x="189545" y="159538"/>
                  </a:lnTo>
                  <a:lnTo>
                    <a:pt x="188712" y="159705"/>
                  </a:lnTo>
                  <a:lnTo>
                    <a:pt x="188712" y="159538"/>
                  </a:lnTo>
                  <a:lnTo>
                    <a:pt x="188878" y="159205"/>
                  </a:lnTo>
                  <a:lnTo>
                    <a:pt x="189545" y="158705"/>
                  </a:lnTo>
                  <a:lnTo>
                    <a:pt x="190879" y="157538"/>
                  </a:lnTo>
                  <a:lnTo>
                    <a:pt x="191546" y="156871"/>
                  </a:lnTo>
                  <a:lnTo>
                    <a:pt x="191712" y="156371"/>
                  </a:lnTo>
                  <a:close/>
                  <a:moveTo>
                    <a:pt x="147702" y="161205"/>
                  </a:moveTo>
                  <a:lnTo>
                    <a:pt x="147702" y="161372"/>
                  </a:lnTo>
                  <a:lnTo>
                    <a:pt x="147535" y="161372"/>
                  </a:lnTo>
                  <a:lnTo>
                    <a:pt x="147202" y="161539"/>
                  </a:lnTo>
                  <a:lnTo>
                    <a:pt x="147202" y="161372"/>
                  </a:lnTo>
                  <a:lnTo>
                    <a:pt x="147368" y="161372"/>
                  </a:lnTo>
                  <a:lnTo>
                    <a:pt x="147702" y="161205"/>
                  </a:lnTo>
                  <a:close/>
                  <a:moveTo>
                    <a:pt x="187045" y="160372"/>
                  </a:moveTo>
                  <a:lnTo>
                    <a:pt x="187878" y="161372"/>
                  </a:lnTo>
                  <a:lnTo>
                    <a:pt x="187378" y="161539"/>
                  </a:lnTo>
                  <a:lnTo>
                    <a:pt x="187211" y="161539"/>
                  </a:lnTo>
                  <a:lnTo>
                    <a:pt x="187045" y="161205"/>
                  </a:lnTo>
                  <a:lnTo>
                    <a:pt x="187045" y="160372"/>
                  </a:lnTo>
                  <a:close/>
                  <a:moveTo>
                    <a:pt x="145535" y="160205"/>
                  </a:moveTo>
                  <a:lnTo>
                    <a:pt x="145535" y="160538"/>
                  </a:lnTo>
                  <a:lnTo>
                    <a:pt x="145201" y="161038"/>
                  </a:lnTo>
                  <a:lnTo>
                    <a:pt x="145535" y="160872"/>
                  </a:lnTo>
                  <a:lnTo>
                    <a:pt x="145868" y="160872"/>
                  </a:lnTo>
                  <a:lnTo>
                    <a:pt x="145035" y="161705"/>
                  </a:lnTo>
                  <a:lnTo>
                    <a:pt x="145035" y="161539"/>
                  </a:lnTo>
                  <a:lnTo>
                    <a:pt x="145368" y="161038"/>
                  </a:lnTo>
                  <a:lnTo>
                    <a:pt x="145035" y="161205"/>
                  </a:lnTo>
                  <a:lnTo>
                    <a:pt x="145368" y="160705"/>
                  </a:lnTo>
                  <a:lnTo>
                    <a:pt x="145535" y="160205"/>
                  </a:lnTo>
                  <a:close/>
                  <a:moveTo>
                    <a:pt x="148369" y="162539"/>
                  </a:moveTo>
                  <a:lnTo>
                    <a:pt x="148535" y="162705"/>
                  </a:lnTo>
                  <a:lnTo>
                    <a:pt x="148535" y="162872"/>
                  </a:lnTo>
                  <a:lnTo>
                    <a:pt x="148369" y="162872"/>
                  </a:lnTo>
                  <a:lnTo>
                    <a:pt x="148369" y="162539"/>
                  </a:lnTo>
                  <a:close/>
                  <a:moveTo>
                    <a:pt x="145368" y="162205"/>
                  </a:moveTo>
                  <a:lnTo>
                    <a:pt x="145535" y="162372"/>
                  </a:lnTo>
                  <a:lnTo>
                    <a:pt x="145535" y="162705"/>
                  </a:lnTo>
                  <a:lnTo>
                    <a:pt x="145535" y="163039"/>
                  </a:lnTo>
                  <a:lnTo>
                    <a:pt x="145201" y="163039"/>
                  </a:lnTo>
                  <a:lnTo>
                    <a:pt x="145201" y="162705"/>
                  </a:lnTo>
                  <a:lnTo>
                    <a:pt x="145035" y="162705"/>
                  </a:lnTo>
                  <a:lnTo>
                    <a:pt x="144534" y="162872"/>
                  </a:lnTo>
                  <a:lnTo>
                    <a:pt x="144701" y="162539"/>
                  </a:lnTo>
                  <a:lnTo>
                    <a:pt x="144868" y="162539"/>
                  </a:lnTo>
                  <a:lnTo>
                    <a:pt x="145201" y="162372"/>
                  </a:lnTo>
                  <a:lnTo>
                    <a:pt x="145368" y="162205"/>
                  </a:lnTo>
                  <a:close/>
                  <a:moveTo>
                    <a:pt x="147702" y="163206"/>
                  </a:moveTo>
                  <a:lnTo>
                    <a:pt x="147869" y="163372"/>
                  </a:lnTo>
                  <a:lnTo>
                    <a:pt x="147702" y="163372"/>
                  </a:lnTo>
                  <a:lnTo>
                    <a:pt x="147702" y="163206"/>
                  </a:lnTo>
                  <a:close/>
                  <a:moveTo>
                    <a:pt x="145701" y="163206"/>
                  </a:moveTo>
                  <a:lnTo>
                    <a:pt x="146035" y="163539"/>
                  </a:lnTo>
                  <a:lnTo>
                    <a:pt x="146368" y="163706"/>
                  </a:lnTo>
                  <a:lnTo>
                    <a:pt x="146868" y="163706"/>
                  </a:lnTo>
                  <a:lnTo>
                    <a:pt x="146702" y="163872"/>
                  </a:lnTo>
                  <a:lnTo>
                    <a:pt x="146535" y="164039"/>
                  </a:lnTo>
                  <a:lnTo>
                    <a:pt x="146035" y="164039"/>
                  </a:lnTo>
                  <a:lnTo>
                    <a:pt x="145368" y="163706"/>
                  </a:lnTo>
                  <a:lnTo>
                    <a:pt x="145035" y="163372"/>
                  </a:lnTo>
                  <a:lnTo>
                    <a:pt x="145368" y="163206"/>
                  </a:lnTo>
                  <a:close/>
                  <a:moveTo>
                    <a:pt x="145201" y="164373"/>
                  </a:moveTo>
                  <a:lnTo>
                    <a:pt x="144868" y="165206"/>
                  </a:lnTo>
                  <a:lnTo>
                    <a:pt x="144701" y="164873"/>
                  </a:lnTo>
                  <a:lnTo>
                    <a:pt x="144701" y="164706"/>
                  </a:lnTo>
                  <a:lnTo>
                    <a:pt x="144868" y="164539"/>
                  </a:lnTo>
                  <a:lnTo>
                    <a:pt x="145201" y="164373"/>
                  </a:lnTo>
                  <a:close/>
                  <a:moveTo>
                    <a:pt x="146535" y="164706"/>
                  </a:moveTo>
                  <a:lnTo>
                    <a:pt x="146201" y="165206"/>
                  </a:lnTo>
                  <a:lnTo>
                    <a:pt x="146035" y="165206"/>
                  </a:lnTo>
                  <a:lnTo>
                    <a:pt x="145701" y="165039"/>
                  </a:lnTo>
                  <a:lnTo>
                    <a:pt x="145368" y="165373"/>
                  </a:lnTo>
                  <a:lnTo>
                    <a:pt x="145368" y="165206"/>
                  </a:lnTo>
                  <a:lnTo>
                    <a:pt x="145701" y="164873"/>
                  </a:lnTo>
                  <a:lnTo>
                    <a:pt x="146035" y="164706"/>
                  </a:lnTo>
                  <a:close/>
                  <a:moveTo>
                    <a:pt x="145701" y="165873"/>
                  </a:moveTo>
                  <a:lnTo>
                    <a:pt x="145701" y="166040"/>
                  </a:lnTo>
                  <a:lnTo>
                    <a:pt x="145201" y="166040"/>
                  </a:lnTo>
                  <a:lnTo>
                    <a:pt x="145368" y="165873"/>
                  </a:lnTo>
                  <a:close/>
                  <a:moveTo>
                    <a:pt x="146201" y="166373"/>
                  </a:moveTo>
                  <a:lnTo>
                    <a:pt x="146201" y="166540"/>
                  </a:lnTo>
                  <a:lnTo>
                    <a:pt x="145868" y="166540"/>
                  </a:lnTo>
                  <a:lnTo>
                    <a:pt x="145868" y="166373"/>
                  </a:lnTo>
                  <a:close/>
                  <a:moveTo>
                    <a:pt x="144868" y="166373"/>
                  </a:moveTo>
                  <a:lnTo>
                    <a:pt x="144868" y="166540"/>
                  </a:lnTo>
                  <a:lnTo>
                    <a:pt x="144701" y="166706"/>
                  </a:lnTo>
                  <a:lnTo>
                    <a:pt x="144534" y="166373"/>
                  </a:lnTo>
                  <a:close/>
                  <a:moveTo>
                    <a:pt x="182377" y="164539"/>
                  </a:moveTo>
                  <a:lnTo>
                    <a:pt x="182043" y="165039"/>
                  </a:lnTo>
                  <a:lnTo>
                    <a:pt x="181710" y="165540"/>
                  </a:lnTo>
                  <a:lnTo>
                    <a:pt x="180710" y="166706"/>
                  </a:lnTo>
                  <a:lnTo>
                    <a:pt x="180376" y="166373"/>
                  </a:lnTo>
                  <a:lnTo>
                    <a:pt x="180376" y="166040"/>
                  </a:lnTo>
                  <a:lnTo>
                    <a:pt x="180543" y="165706"/>
                  </a:lnTo>
                  <a:lnTo>
                    <a:pt x="180876" y="165540"/>
                  </a:lnTo>
                  <a:lnTo>
                    <a:pt x="181710" y="164873"/>
                  </a:lnTo>
                  <a:lnTo>
                    <a:pt x="182377" y="164539"/>
                  </a:lnTo>
                  <a:close/>
                  <a:moveTo>
                    <a:pt x="145701" y="166706"/>
                  </a:moveTo>
                  <a:lnTo>
                    <a:pt x="145868" y="166873"/>
                  </a:lnTo>
                  <a:lnTo>
                    <a:pt x="146035" y="167040"/>
                  </a:lnTo>
                  <a:lnTo>
                    <a:pt x="145368" y="167207"/>
                  </a:lnTo>
                  <a:lnTo>
                    <a:pt x="145201" y="167040"/>
                  </a:lnTo>
                  <a:lnTo>
                    <a:pt x="145201" y="166706"/>
                  </a:lnTo>
                  <a:close/>
                  <a:moveTo>
                    <a:pt x="145368" y="167373"/>
                  </a:moveTo>
                  <a:lnTo>
                    <a:pt x="145535" y="167540"/>
                  </a:lnTo>
                  <a:lnTo>
                    <a:pt x="146035" y="168040"/>
                  </a:lnTo>
                  <a:lnTo>
                    <a:pt x="145535" y="168040"/>
                  </a:lnTo>
                  <a:lnTo>
                    <a:pt x="145368" y="167873"/>
                  </a:lnTo>
                  <a:lnTo>
                    <a:pt x="145201" y="167707"/>
                  </a:lnTo>
                  <a:lnTo>
                    <a:pt x="145035" y="167373"/>
                  </a:lnTo>
                  <a:close/>
                  <a:moveTo>
                    <a:pt x="146535" y="167540"/>
                  </a:moveTo>
                  <a:lnTo>
                    <a:pt x="146702" y="167873"/>
                  </a:lnTo>
                  <a:lnTo>
                    <a:pt x="146702" y="168040"/>
                  </a:lnTo>
                  <a:lnTo>
                    <a:pt x="146201" y="168207"/>
                  </a:lnTo>
                  <a:lnTo>
                    <a:pt x="146201" y="168207"/>
                  </a:lnTo>
                  <a:lnTo>
                    <a:pt x="146535" y="167540"/>
                  </a:lnTo>
                  <a:close/>
                  <a:moveTo>
                    <a:pt x="147202" y="168040"/>
                  </a:moveTo>
                  <a:lnTo>
                    <a:pt x="147035" y="168207"/>
                  </a:lnTo>
                  <a:lnTo>
                    <a:pt x="147035" y="168374"/>
                  </a:lnTo>
                  <a:lnTo>
                    <a:pt x="146868" y="168374"/>
                  </a:lnTo>
                  <a:lnTo>
                    <a:pt x="147035" y="168040"/>
                  </a:lnTo>
                  <a:close/>
                  <a:moveTo>
                    <a:pt x="148202" y="168374"/>
                  </a:moveTo>
                  <a:lnTo>
                    <a:pt x="148369" y="168540"/>
                  </a:lnTo>
                  <a:lnTo>
                    <a:pt x="148369" y="168707"/>
                  </a:lnTo>
                  <a:lnTo>
                    <a:pt x="148035" y="168540"/>
                  </a:lnTo>
                  <a:lnTo>
                    <a:pt x="148202" y="168374"/>
                  </a:lnTo>
                  <a:close/>
                  <a:moveTo>
                    <a:pt x="146535" y="170541"/>
                  </a:moveTo>
                  <a:lnTo>
                    <a:pt x="146535" y="170707"/>
                  </a:lnTo>
                  <a:lnTo>
                    <a:pt x="146535" y="170874"/>
                  </a:lnTo>
                  <a:lnTo>
                    <a:pt x="146368" y="170874"/>
                  </a:lnTo>
                  <a:lnTo>
                    <a:pt x="146368" y="170707"/>
                  </a:lnTo>
                  <a:lnTo>
                    <a:pt x="146535" y="170541"/>
                  </a:lnTo>
                  <a:close/>
                  <a:moveTo>
                    <a:pt x="178543" y="170041"/>
                  </a:moveTo>
                  <a:lnTo>
                    <a:pt x="178209" y="170707"/>
                  </a:lnTo>
                  <a:lnTo>
                    <a:pt x="178042" y="171041"/>
                  </a:lnTo>
                  <a:lnTo>
                    <a:pt x="178209" y="171374"/>
                  </a:lnTo>
                  <a:lnTo>
                    <a:pt x="178543" y="171541"/>
                  </a:lnTo>
                  <a:lnTo>
                    <a:pt x="178709" y="171708"/>
                  </a:lnTo>
                  <a:lnTo>
                    <a:pt x="178543" y="172041"/>
                  </a:lnTo>
                  <a:lnTo>
                    <a:pt x="178209" y="172541"/>
                  </a:lnTo>
                  <a:lnTo>
                    <a:pt x="177376" y="173208"/>
                  </a:lnTo>
                  <a:lnTo>
                    <a:pt x="177042" y="172208"/>
                  </a:lnTo>
                  <a:lnTo>
                    <a:pt x="177209" y="171374"/>
                  </a:lnTo>
                  <a:lnTo>
                    <a:pt x="177709" y="170541"/>
                  </a:lnTo>
                  <a:lnTo>
                    <a:pt x="178543" y="170041"/>
                  </a:lnTo>
                  <a:close/>
                  <a:moveTo>
                    <a:pt x="146535" y="173208"/>
                  </a:moveTo>
                  <a:lnTo>
                    <a:pt x="146702" y="173375"/>
                  </a:lnTo>
                  <a:lnTo>
                    <a:pt x="146868" y="173375"/>
                  </a:lnTo>
                  <a:lnTo>
                    <a:pt x="146368" y="173541"/>
                  </a:lnTo>
                  <a:lnTo>
                    <a:pt x="146201" y="173541"/>
                  </a:lnTo>
                  <a:lnTo>
                    <a:pt x="146035" y="173375"/>
                  </a:lnTo>
                  <a:lnTo>
                    <a:pt x="146201" y="173208"/>
                  </a:lnTo>
                  <a:close/>
                  <a:moveTo>
                    <a:pt x="147702" y="173041"/>
                  </a:moveTo>
                  <a:lnTo>
                    <a:pt x="147702" y="173208"/>
                  </a:lnTo>
                  <a:lnTo>
                    <a:pt x="147702" y="173541"/>
                  </a:lnTo>
                  <a:lnTo>
                    <a:pt x="147535" y="173375"/>
                  </a:lnTo>
                  <a:lnTo>
                    <a:pt x="147535" y="173208"/>
                  </a:lnTo>
                  <a:lnTo>
                    <a:pt x="147702" y="173041"/>
                  </a:lnTo>
                  <a:close/>
                  <a:moveTo>
                    <a:pt x="174708" y="172875"/>
                  </a:moveTo>
                  <a:lnTo>
                    <a:pt x="173875" y="173708"/>
                  </a:lnTo>
                  <a:lnTo>
                    <a:pt x="173541" y="173875"/>
                  </a:lnTo>
                  <a:lnTo>
                    <a:pt x="173041" y="173541"/>
                  </a:lnTo>
                  <a:lnTo>
                    <a:pt x="174708" y="172875"/>
                  </a:lnTo>
                  <a:close/>
                  <a:moveTo>
                    <a:pt x="146702" y="173875"/>
                  </a:moveTo>
                  <a:lnTo>
                    <a:pt x="146868" y="174042"/>
                  </a:lnTo>
                  <a:lnTo>
                    <a:pt x="146035" y="174208"/>
                  </a:lnTo>
                  <a:lnTo>
                    <a:pt x="145868" y="174208"/>
                  </a:lnTo>
                  <a:lnTo>
                    <a:pt x="146035" y="174042"/>
                  </a:lnTo>
                  <a:lnTo>
                    <a:pt x="146368" y="173875"/>
                  </a:lnTo>
                  <a:close/>
                  <a:moveTo>
                    <a:pt x="146868" y="174208"/>
                  </a:moveTo>
                  <a:lnTo>
                    <a:pt x="146868" y="174542"/>
                  </a:lnTo>
                  <a:lnTo>
                    <a:pt x="146868" y="174708"/>
                  </a:lnTo>
                  <a:lnTo>
                    <a:pt x="146702" y="174708"/>
                  </a:lnTo>
                  <a:lnTo>
                    <a:pt x="146702" y="174375"/>
                  </a:lnTo>
                  <a:lnTo>
                    <a:pt x="146868" y="174208"/>
                  </a:lnTo>
                  <a:close/>
                  <a:moveTo>
                    <a:pt x="175875" y="173208"/>
                  </a:moveTo>
                  <a:lnTo>
                    <a:pt x="176209" y="173375"/>
                  </a:lnTo>
                  <a:lnTo>
                    <a:pt x="176709" y="173541"/>
                  </a:lnTo>
                  <a:lnTo>
                    <a:pt x="174875" y="175208"/>
                  </a:lnTo>
                  <a:lnTo>
                    <a:pt x="175208" y="174375"/>
                  </a:lnTo>
                  <a:lnTo>
                    <a:pt x="175375" y="173541"/>
                  </a:lnTo>
                  <a:lnTo>
                    <a:pt x="175542" y="173375"/>
                  </a:lnTo>
                  <a:lnTo>
                    <a:pt x="175875" y="173208"/>
                  </a:lnTo>
                  <a:close/>
                  <a:moveTo>
                    <a:pt x="146201" y="174875"/>
                  </a:moveTo>
                  <a:lnTo>
                    <a:pt x="146368" y="175042"/>
                  </a:lnTo>
                  <a:lnTo>
                    <a:pt x="146368" y="175542"/>
                  </a:lnTo>
                  <a:lnTo>
                    <a:pt x="146201" y="176042"/>
                  </a:lnTo>
                  <a:lnTo>
                    <a:pt x="146035" y="175875"/>
                  </a:lnTo>
                  <a:lnTo>
                    <a:pt x="146035" y="175375"/>
                  </a:lnTo>
                  <a:lnTo>
                    <a:pt x="145535" y="175208"/>
                  </a:lnTo>
                  <a:lnTo>
                    <a:pt x="146035" y="174875"/>
                  </a:lnTo>
                  <a:close/>
                  <a:moveTo>
                    <a:pt x="145368" y="176042"/>
                  </a:moveTo>
                  <a:lnTo>
                    <a:pt x="145701" y="176209"/>
                  </a:lnTo>
                  <a:lnTo>
                    <a:pt x="145701" y="176375"/>
                  </a:lnTo>
                  <a:lnTo>
                    <a:pt x="145535" y="176375"/>
                  </a:lnTo>
                  <a:lnTo>
                    <a:pt x="145368" y="176209"/>
                  </a:lnTo>
                  <a:lnTo>
                    <a:pt x="145368" y="176042"/>
                  </a:lnTo>
                  <a:close/>
                  <a:moveTo>
                    <a:pt x="152036" y="177376"/>
                  </a:moveTo>
                  <a:lnTo>
                    <a:pt x="151870" y="177709"/>
                  </a:lnTo>
                  <a:lnTo>
                    <a:pt x="151203" y="177542"/>
                  </a:lnTo>
                  <a:lnTo>
                    <a:pt x="151703" y="177376"/>
                  </a:lnTo>
                  <a:close/>
                  <a:moveTo>
                    <a:pt x="178209" y="177042"/>
                  </a:moveTo>
                  <a:lnTo>
                    <a:pt x="178376" y="177209"/>
                  </a:lnTo>
                  <a:lnTo>
                    <a:pt x="178376" y="177376"/>
                  </a:lnTo>
                  <a:lnTo>
                    <a:pt x="178209" y="177542"/>
                  </a:lnTo>
                  <a:lnTo>
                    <a:pt x="177542" y="178042"/>
                  </a:lnTo>
                  <a:lnTo>
                    <a:pt x="177376" y="178042"/>
                  </a:lnTo>
                  <a:lnTo>
                    <a:pt x="177376" y="177876"/>
                  </a:lnTo>
                  <a:lnTo>
                    <a:pt x="177709" y="177542"/>
                  </a:lnTo>
                  <a:lnTo>
                    <a:pt x="178209" y="177042"/>
                  </a:lnTo>
                  <a:close/>
                  <a:moveTo>
                    <a:pt x="146035" y="180376"/>
                  </a:moveTo>
                  <a:lnTo>
                    <a:pt x="146035" y="180543"/>
                  </a:lnTo>
                  <a:lnTo>
                    <a:pt x="145868" y="180710"/>
                  </a:lnTo>
                  <a:lnTo>
                    <a:pt x="145535" y="180376"/>
                  </a:lnTo>
                  <a:close/>
                  <a:moveTo>
                    <a:pt x="163039" y="180543"/>
                  </a:moveTo>
                  <a:lnTo>
                    <a:pt x="163372" y="181210"/>
                  </a:lnTo>
                  <a:lnTo>
                    <a:pt x="163372" y="181543"/>
                  </a:lnTo>
                  <a:lnTo>
                    <a:pt x="163039" y="181710"/>
                  </a:lnTo>
                  <a:lnTo>
                    <a:pt x="162705" y="181043"/>
                  </a:lnTo>
                  <a:lnTo>
                    <a:pt x="162705" y="180710"/>
                  </a:lnTo>
                  <a:lnTo>
                    <a:pt x="163039" y="180543"/>
                  </a:lnTo>
                  <a:close/>
                  <a:moveTo>
                    <a:pt x="146201" y="182710"/>
                  </a:moveTo>
                  <a:lnTo>
                    <a:pt x="145868" y="182877"/>
                  </a:lnTo>
                  <a:lnTo>
                    <a:pt x="145201" y="182710"/>
                  </a:lnTo>
                  <a:close/>
                  <a:moveTo>
                    <a:pt x="156371" y="182877"/>
                  </a:moveTo>
                  <a:lnTo>
                    <a:pt x="157037" y="183210"/>
                  </a:lnTo>
                  <a:lnTo>
                    <a:pt x="156704" y="183210"/>
                  </a:lnTo>
                  <a:lnTo>
                    <a:pt x="156537" y="183044"/>
                  </a:lnTo>
                  <a:lnTo>
                    <a:pt x="156371" y="183044"/>
                  </a:lnTo>
                  <a:lnTo>
                    <a:pt x="156371" y="182877"/>
                  </a:lnTo>
                  <a:close/>
                  <a:moveTo>
                    <a:pt x="159205" y="188212"/>
                  </a:moveTo>
                  <a:lnTo>
                    <a:pt x="159205" y="188378"/>
                  </a:lnTo>
                  <a:lnTo>
                    <a:pt x="158704" y="189045"/>
                  </a:lnTo>
                  <a:lnTo>
                    <a:pt x="158038" y="190045"/>
                  </a:lnTo>
                  <a:lnTo>
                    <a:pt x="158038" y="189212"/>
                  </a:lnTo>
                  <a:lnTo>
                    <a:pt x="159038" y="188212"/>
                  </a:lnTo>
                  <a:close/>
                  <a:moveTo>
                    <a:pt x="172708" y="190379"/>
                  </a:moveTo>
                  <a:lnTo>
                    <a:pt x="172541" y="190712"/>
                  </a:lnTo>
                  <a:lnTo>
                    <a:pt x="172041" y="190879"/>
                  </a:lnTo>
                  <a:lnTo>
                    <a:pt x="171041" y="190712"/>
                  </a:lnTo>
                  <a:lnTo>
                    <a:pt x="171207" y="190545"/>
                  </a:lnTo>
                  <a:lnTo>
                    <a:pt x="171374" y="190379"/>
                  </a:lnTo>
                  <a:close/>
                  <a:moveTo>
                    <a:pt x="198214" y="190545"/>
                  </a:moveTo>
                  <a:lnTo>
                    <a:pt x="198381" y="191046"/>
                  </a:lnTo>
                  <a:lnTo>
                    <a:pt x="198214" y="191046"/>
                  </a:lnTo>
                  <a:lnTo>
                    <a:pt x="198047" y="190879"/>
                  </a:lnTo>
                  <a:lnTo>
                    <a:pt x="197880" y="190545"/>
                  </a:lnTo>
                  <a:close/>
                  <a:moveTo>
                    <a:pt x="159371" y="190712"/>
                  </a:moveTo>
                  <a:lnTo>
                    <a:pt x="159205" y="190879"/>
                  </a:lnTo>
                  <a:lnTo>
                    <a:pt x="157704" y="191212"/>
                  </a:lnTo>
                  <a:lnTo>
                    <a:pt x="158204" y="190879"/>
                  </a:lnTo>
                  <a:lnTo>
                    <a:pt x="158871" y="190712"/>
                  </a:lnTo>
                  <a:close/>
                  <a:moveTo>
                    <a:pt x="200048" y="191379"/>
                  </a:moveTo>
                  <a:lnTo>
                    <a:pt x="200881" y="191879"/>
                  </a:lnTo>
                  <a:lnTo>
                    <a:pt x="200548" y="192213"/>
                  </a:lnTo>
                  <a:lnTo>
                    <a:pt x="200381" y="192213"/>
                  </a:lnTo>
                  <a:lnTo>
                    <a:pt x="200048" y="191379"/>
                  </a:lnTo>
                  <a:close/>
                  <a:moveTo>
                    <a:pt x="186544" y="192213"/>
                  </a:moveTo>
                  <a:lnTo>
                    <a:pt x="186711" y="192379"/>
                  </a:lnTo>
                  <a:lnTo>
                    <a:pt x="186711" y="192546"/>
                  </a:lnTo>
                  <a:lnTo>
                    <a:pt x="186378" y="192546"/>
                  </a:lnTo>
                  <a:lnTo>
                    <a:pt x="186378" y="192379"/>
                  </a:lnTo>
                  <a:lnTo>
                    <a:pt x="186544" y="192213"/>
                  </a:lnTo>
                  <a:close/>
                  <a:moveTo>
                    <a:pt x="150202" y="192546"/>
                  </a:moveTo>
                  <a:lnTo>
                    <a:pt x="150202" y="192713"/>
                  </a:lnTo>
                  <a:lnTo>
                    <a:pt x="149536" y="192713"/>
                  </a:lnTo>
                  <a:lnTo>
                    <a:pt x="149702" y="192546"/>
                  </a:lnTo>
                  <a:close/>
                  <a:moveTo>
                    <a:pt x="159538" y="191212"/>
                  </a:moveTo>
                  <a:lnTo>
                    <a:pt x="159705" y="191712"/>
                  </a:lnTo>
                  <a:lnTo>
                    <a:pt x="159871" y="192046"/>
                  </a:lnTo>
                  <a:lnTo>
                    <a:pt x="159871" y="192213"/>
                  </a:lnTo>
                  <a:lnTo>
                    <a:pt x="159538" y="192379"/>
                  </a:lnTo>
                  <a:lnTo>
                    <a:pt x="159038" y="192713"/>
                  </a:lnTo>
                  <a:lnTo>
                    <a:pt x="158204" y="192879"/>
                  </a:lnTo>
                  <a:lnTo>
                    <a:pt x="158204" y="192213"/>
                  </a:lnTo>
                  <a:lnTo>
                    <a:pt x="158538" y="191879"/>
                  </a:lnTo>
                  <a:lnTo>
                    <a:pt x="159538" y="191212"/>
                  </a:lnTo>
                  <a:close/>
                  <a:moveTo>
                    <a:pt x="150536" y="193046"/>
                  </a:moveTo>
                  <a:lnTo>
                    <a:pt x="149869" y="193379"/>
                  </a:lnTo>
                  <a:lnTo>
                    <a:pt x="149536" y="193213"/>
                  </a:lnTo>
                  <a:lnTo>
                    <a:pt x="149702" y="193046"/>
                  </a:lnTo>
                  <a:close/>
                  <a:moveTo>
                    <a:pt x="186711" y="193213"/>
                  </a:moveTo>
                  <a:lnTo>
                    <a:pt x="187211" y="193379"/>
                  </a:lnTo>
                  <a:lnTo>
                    <a:pt x="186544" y="193713"/>
                  </a:lnTo>
                  <a:lnTo>
                    <a:pt x="186711" y="193213"/>
                  </a:lnTo>
                  <a:close/>
                  <a:moveTo>
                    <a:pt x="201881" y="193546"/>
                  </a:moveTo>
                  <a:lnTo>
                    <a:pt x="202048" y="193880"/>
                  </a:lnTo>
                  <a:lnTo>
                    <a:pt x="201381" y="194046"/>
                  </a:lnTo>
                  <a:lnTo>
                    <a:pt x="201215" y="193713"/>
                  </a:lnTo>
                  <a:lnTo>
                    <a:pt x="201215" y="193546"/>
                  </a:lnTo>
                  <a:close/>
                  <a:moveTo>
                    <a:pt x="202215" y="194046"/>
                  </a:moveTo>
                  <a:lnTo>
                    <a:pt x="202382" y="194213"/>
                  </a:lnTo>
                  <a:lnTo>
                    <a:pt x="202048" y="194213"/>
                  </a:lnTo>
                  <a:lnTo>
                    <a:pt x="202215" y="194046"/>
                  </a:lnTo>
                  <a:close/>
                  <a:moveTo>
                    <a:pt x="201381" y="194213"/>
                  </a:moveTo>
                  <a:lnTo>
                    <a:pt x="201715" y="194380"/>
                  </a:lnTo>
                  <a:lnTo>
                    <a:pt x="201715" y="194546"/>
                  </a:lnTo>
                  <a:lnTo>
                    <a:pt x="201381" y="194380"/>
                  </a:lnTo>
                  <a:lnTo>
                    <a:pt x="201381" y="194213"/>
                  </a:lnTo>
                  <a:close/>
                  <a:moveTo>
                    <a:pt x="163539" y="193046"/>
                  </a:moveTo>
                  <a:lnTo>
                    <a:pt x="163872" y="193213"/>
                  </a:lnTo>
                  <a:lnTo>
                    <a:pt x="164206" y="193379"/>
                  </a:lnTo>
                  <a:lnTo>
                    <a:pt x="164706" y="193880"/>
                  </a:lnTo>
                  <a:lnTo>
                    <a:pt x="161872" y="194713"/>
                  </a:lnTo>
                  <a:lnTo>
                    <a:pt x="162539" y="193880"/>
                  </a:lnTo>
                  <a:lnTo>
                    <a:pt x="163206" y="193213"/>
                  </a:lnTo>
                  <a:lnTo>
                    <a:pt x="163539" y="193046"/>
                  </a:lnTo>
                  <a:close/>
                  <a:moveTo>
                    <a:pt x="195880" y="194713"/>
                  </a:moveTo>
                  <a:lnTo>
                    <a:pt x="195880" y="194880"/>
                  </a:lnTo>
                  <a:lnTo>
                    <a:pt x="195713" y="195047"/>
                  </a:lnTo>
                  <a:lnTo>
                    <a:pt x="195713" y="194713"/>
                  </a:lnTo>
                  <a:close/>
                  <a:moveTo>
                    <a:pt x="202882" y="194713"/>
                  </a:moveTo>
                  <a:lnTo>
                    <a:pt x="202548" y="195213"/>
                  </a:lnTo>
                  <a:lnTo>
                    <a:pt x="202548" y="194713"/>
                  </a:lnTo>
                  <a:close/>
                  <a:moveTo>
                    <a:pt x="202048" y="194713"/>
                  </a:moveTo>
                  <a:lnTo>
                    <a:pt x="202048" y="194880"/>
                  </a:lnTo>
                  <a:lnTo>
                    <a:pt x="202048" y="195047"/>
                  </a:lnTo>
                  <a:lnTo>
                    <a:pt x="202048" y="195380"/>
                  </a:lnTo>
                  <a:lnTo>
                    <a:pt x="202048" y="195547"/>
                  </a:lnTo>
                  <a:lnTo>
                    <a:pt x="201548" y="195380"/>
                  </a:lnTo>
                  <a:lnTo>
                    <a:pt x="201381" y="195380"/>
                  </a:lnTo>
                  <a:lnTo>
                    <a:pt x="202048" y="194713"/>
                  </a:lnTo>
                  <a:close/>
                  <a:moveTo>
                    <a:pt x="151036" y="195380"/>
                  </a:moveTo>
                  <a:lnTo>
                    <a:pt x="151203" y="195547"/>
                  </a:lnTo>
                  <a:lnTo>
                    <a:pt x="151369" y="195547"/>
                  </a:lnTo>
                  <a:lnTo>
                    <a:pt x="151203" y="195713"/>
                  </a:lnTo>
                  <a:lnTo>
                    <a:pt x="150869" y="195547"/>
                  </a:lnTo>
                  <a:lnTo>
                    <a:pt x="151036" y="195380"/>
                  </a:lnTo>
                  <a:close/>
                  <a:moveTo>
                    <a:pt x="149869" y="196380"/>
                  </a:moveTo>
                  <a:lnTo>
                    <a:pt x="150202" y="196547"/>
                  </a:lnTo>
                  <a:lnTo>
                    <a:pt x="150036" y="196880"/>
                  </a:lnTo>
                  <a:lnTo>
                    <a:pt x="149702" y="196714"/>
                  </a:lnTo>
                  <a:lnTo>
                    <a:pt x="149869" y="196380"/>
                  </a:lnTo>
                  <a:close/>
                  <a:moveTo>
                    <a:pt x="166206" y="196714"/>
                  </a:moveTo>
                  <a:lnTo>
                    <a:pt x="166206" y="196880"/>
                  </a:lnTo>
                  <a:lnTo>
                    <a:pt x="165873" y="196880"/>
                  </a:lnTo>
                  <a:lnTo>
                    <a:pt x="165873" y="196714"/>
                  </a:lnTo>
                  <a:close/>
                  <a:moveTo>
                    <a:pt x="151369" y="197714"/>
                  </a:moveTo>
                  <a:lnTo>
                    <a:pt x="151369" y="197881"/>
                  </a:lnTo>
                  <a:lnTo>
                    <a:pt x="151369" y="198047"/>
                  </a:lnTo>
                  <a:lnTo>
                    <a:pt x="151369" y="198214"/>
                  </a:lnTo>
                  <a:lnTo>
                    <a:pt x="151203" y="198047"/>
                  </a:lnTo>
                  <a:lnTo>
                    <a:pt x="151203" y="197881"/>
                  </a:lnTo>
                  <a:lnTo>
                    <a:pt x="151369" y="197714"/>
                  </a:lnTo>
                  <a:close/>
                  <a:moveTo>
                    <a:pt x="177542" y="197714"/>
                  </a:moveTo>
                  <a:lnTo>
                    <a:pt x="177542" y="197881"/>
                  </a:lnTo>
                  <a:lnTo>
                    <a:pt x="177542" y="198047"/>
                  </a:lnTo>
                  <a:lnTo>
                    <a:pt x="177209" y="198214"/>
                  </a:lnTo>
                  <a:lnTo>
                    <a:pt x="177209" y="198047"/>
                  </a:lnTo>
                  <a:lnTo>
                    <a:pt x="177209" y="197881"/>
                  </a:lnTo>
                  <a:lnTo>
                    <a:pt x="177542" y="197714"/>
                  </a:lnTo>
                  <a:close/>
                  <a:moveTo>
                    <a:pt x="196547" y="197547"/>
                  </a:moveTo>
                  <a:lnTo>
                    <a:pt x="196213" y="198214"/>
                  </a:lnTo>
                  <a:lnTo>
                    <a:pt x="196047" y="197881"/>
                  </a:lnTo>
                  <a:lnTo>
                    <a:pt x="195880" y="197714"/>
                  </a:lnTo>
                  <a:lnTo>
                    <a:pt x="196047" y="197547"/>
                  </a:lnTo>
                  <a:close/>
                  <a:moveTo>
                    <a:pt x="199881" y="197714"/>
                  </a:moveTo>
                  <a:lnTo>
                    <a:pt x="200048" y="198214"/>
                  </a:lnTo>
                  <a:lnTo>
                    <a:pt x="199881" y="198214"/>
                  </a:lnTo>
                  <a:lnTo>
                    <a:pt x="199881" y="198047"/>
                  </a:lnTo>
                  <a:lnTo>
                    <a:pt x="199881" y="197881"/>
                  </a:lnTo>
                  <a:lnTo>
                    <a:pt x="199881" y="197714"/>
                  </a:lnTo>
                  <a:close/>
                  <a:moveTo>
                    <a:pt x="157204" y="198381"/>
                  </a:moveTo>
                  <a:lnTo>
                    <a:pt x="157037" y="198547"/>
                  </a:lnTo>
                  <a:lnTo>
                    <a:pt x="157037" y="198381"/>
                  </a:lnTo>
                  <a:close/>
                  <a:moveTo>
                    <a:pt x="195713" y="197547"/>
                  </a:moveTo>
                  <a:lnTo>
                    <a:pt x="195713" y="198381"/>
                  </a:lnTo>
                  <a:lnTo>
                    <a:pt x="195547" y="198714"/>
                  </a:lnTo>
                  <a:lnTo>
                    <a:pt x="195046" y="198714"/>
                  </a:lnTo>
                  <a:lnTo>
                    <a:pt x="195213" y="198547"/>
                  </a:lnTo>
                  <a:lnTo>
                    <a:pt x="195380" y="198381"/>
                  </a:lnTo>
                  <a:lnTo>
                    <a:pt x="195213" y="198047"/>
                  </a:lnTo>
                  <a:lnTo>
                    <a:pt x="195213" y="197714"/>
                  </a:lnTo>
                  <a:lnTo>
                    <a:pt x="195380" y="197547"/>
                  </a:lnTo>
                  <a:close/>
                  <a:moveTo>
                    <a:pt x="196714" y="198714"/>
                  </a:moveTo>
                  <a:lnTo>
                    <a:pt x="196880" y="199214"/>
                  </a:lnTo>
                  <a:lnTo>
                    <a:pt x="196380" y="198881"/>
                  </a:lnTo>
                  <a:lnTo>
                    <a:pt x="196547" y="198714"/>
                  </a:lnTo>
                  <a:close/>
                  <a:moveTo>
                    <a:pt x="190712" y="198714"/>
                  </a:moveTo>
                  <a:lnTo>
                    <a:pt x="191212" y="199048"/>
                  </a:lnTo>
                  <a:lnTo>
                    <a:pt x="191546" y="199548"/>
                  </a:lnTo>
                  <a:lnTo>
                    <a:pt x="191212" y="199548"/>
                  </a:lnTo>
                  <a:lnTo>
                    <a:pt x="190712" y="199214"/>
                  </a:lnTo>
                  <a:lnTo>
                    <a:pt x="190545" y="199214"/>
                  </a:lnTo>
                  <a:lnTo>
                    <a:pt x="190379" y="199381"/>
                  </a:lnTo>
                  <a:lnTo>
                    <a:pt x="190212" y="198881"/>
                  </a:lnTo>
                  <a:lnTo>
                    <a:pt x="190212" y="198714"/>
                  </a:lnTo>
                  <a:close/>
                  <a:moveTo>
                    <a:pt x="192046" y="199048"/>
                  </a:moveTo>
                  <a:lnTo>
                    <a:pt x="192046" y="199214"/>
                  </a:lnTo>
                  <a:lnTo>
                    <a:pt x="192046" y="199881"/>
                  </a:lnTo>
                  <a:lnTo>
                    <a:pt x="191879" y="199048"/>
                  </a:lnTo>
                  <a:close/>
                  <a:moveTo>
                    <a:pt x="191046" y="199881"/>
                  </a:moveTo>
                  <a:lnTo>
                    <a:pt x="191046" y="200048"/>
                  </a:lnTo>
                  <a:lnTo>
                    <a:pt x="190879" y="200214"/>
                  </a:lnTo>
                  <a:lnTo>
                    <a:pt x="190712" y="200048"/>
                  </a:lnTo>
                  <a:lnTo>
                    <a:pt x="190712" y="199881"/>
                  </a:lnTo>
                  <a:close/>
                  <a:moveTo>
                    <a:pt x="148535" y="198714"/>
                  </a:moveTo>
                  <a:lnTo>
                    <a:pt x="148702" y="198881"/>
                  </a:lnTo>
                  <a:lnTo>
                    <a:pt x="149202" y="199548"/>
                  </a:lnTo>
                  <a:lnTo>
                    <a:pt x="147368" y="199714"/>
                  </a:lnTo>
                  <a:lnTo>
                    <a:pt x="147202" y="200381"/>
                  </a:lnTo>
                  <a:lnTo>
                    <a:pt x="147035" y="200381"/>
                  </a:lnTo>
                  <a:lnTo>
                    <a:pt x="147035" y="200214"/>
                  </a:lnTo>
                  <a:lnTo>
                    <a:pt x="146702" y="199881"/>
                  </a:lnTo>
                  <a:lnTo>
                    <a:pt x="146535" y="198881"/>
                  </a:lnTo>
                  <a:lnTo>
                    <a:pt x="147035" y="199048"/>
                  </a:lnTo>
                  <a:lnTo>
                    <a:pt x="147368" y="199381"/>
                  </a:lnTo>
                  <a:lnTo>
                    <a:pt x="147368" y="199714"/>
                  </a:lnTo>
                  <a:lnTo>
                    <a:pt x="147869" y="199048"/>
                  </a:lnTo>
                  <a:lnTo>
                    <a:pt x="148369" y="198714"/>
                  </a:lnTo>
                  <a:close/>
                  <a:moveTo>
                    <a:pt x="169207" y="199881"/>
                  </a:moveTo>
                  <a:lnTo>
                    <a:pt x="169374" y="200048"/>
                  </a:lnTo>
                  <a:lnTo>
                    <a:pt x="169207" y="200381"/>
                  </a:lnTo>
                  <a:lnTo>
                    <a:pt x="169040" y="200048"/>
                  </a:lnTo>
                  <a:lnTo>
                    <a:pt x="169207" y="199881"/>
                  </a:lnTo>
                  <a:close/>
                  <a:moveTo>
                    <a:pt x="187211" y="199714"/>
                  </a:moveTo>
                  <a:lnTo>
                    <a:pt x="187211" y="200048"/>
                  </a:lnTo>
                  <a:lnTo>
                    <a:pt x="187211" y="200381"/>
                  </a:lnTo>
                  <a:lnTo>
                    <a:pt x="187045" y="199881"/>
                  </a:lnTo>
                  <a:lnTo>
                    <a:pt x="187045" y="199714"/>
                  </a:lnTo>
                  <a:close/>
                  <a:moveTo>
                    <a:pt x="194213" y="199714"/>
                  </a:moveTo>
                  <a:lnTo>
                    <a:pt x="194380" y="200048"/>
                  </a:lnTo>
                  <a:lnTo>
                    <a:pt x="194213" y="200214"/>
                  </a:lnTo>
                  <a:lnTo>
                    <a:pt x="194046" y="200381"/>
                  </a:lnTo>
                  <a:lnTo>
                    <a:pt x="193713" y="200214"/>
                  </a:lnTo>
                  <a:lnTo>
                    <a:pt x="193713" y="200048"/>
                  </a:lnTo>
                  <a:lnTo>
                    <a:pt x="193880" y="199881"/>
                  </a:lnTo>
                  <a:lnTo>
                    <a:pt x="194213" y="199714"/>
                  </a:lnTo>
                  <a:close/>
                  <a:moveTo>
                    <a:pt x="169874" y="200048"/>
                  </a:moveTo>
                  <a:lnTo>
                    <a:pt x="170041" y="200548"/>
                  </a:lnTo>
                  <a:lnTo>
                    <a:pt x="169874" y="200715"/>
                  </a:lnTo>
                  <a:lnTo>
                    <a:pt x="169707" y="200548"/>
                  </a:lnTo>
                  <a:lnTo>
                    <a:pt x="169707" y="200214"/>
                  </a:lnTo>
                  <a:lnTo>
                    <a:pt x="169874" y="200048"/>
                  </a:lnTo>
                  <a:close/>
                  <a:moveTo>
                    <a:pt x="174708" y="200214"/>
                  </a:moveTo>
                  <a:lnTo>
                    <a:pt x="174708" y="200715"/>
                  </a:lnTo>
                  <a:lnTo>
                    <a:pt x="174375" y="200548"/>
                  </a:lnTo>
                  <a:lnTo>
                    <a:pt x="174375" y="200214"/>
                  </a:lnTo>
                  <a:close/>
                  <a:moveTo>
                    <a:pt x="148369" y="200715"/>
                  </a:moveTo>
                  <a:lnTo>
                    <a:pt x="148702" y="200881"/>
                  </a:lnTo>
                  <a:lnTo>
                    <a:pt x="148869" y="200881"/>
                  </a:lnTo>
                  <a:lnTo>
                    <a:pt x="148702" y="201048"/>
                  </a:lnTo>
                  <a:lnTo>
                    <a:pt x="148535" y="200881"/>
                  </a:lnTo>
                  <a:lnTo>
                    <a:pt x="148369" y="200881"/>
                  </a:lnTo>
                  <a:lnTo>
                    <a:pt x="148369" y="200715"/>
                  </a:lnTo>
                  <a:close/>
                  <a:moveTo>
                    <a:pt x="185044" y="200715"/>
                  </a:moveTo>
                  <a:lnTo>
                    <a:pt x="185211" y="200881"/>
                  </a:lnTo>
                  <a:lnTo>
                    <a:pt x="185211" y="201381"/>
                  </a:lnTo>
                  <a:lnTo>
                    <a:pt x="185044" y="201215"/>
                  </a:lnTo>
                  <a:lnTo>
                    <a:pt x="185044" y="200881"/>
                  </a:lnTo>
                  <a:lnTo>
                    <a:pt x="185044" y="200715"/>
                  </a:lnTo>
                  <a:close/>
                  <a:moveTo>
                    <a:pt x="179043" y="201048"/>
                  </a:moveTo>
                  <a:lnTo>
                    <a:pt x="179376" y="201215"/>
                  </a:lnTo>
                  <a:lnTo>
                    <a:pt x="179209" y="201548"/>
                  </a:lnTo>
                  <a:lnTo>
                    <a:pt x="179209" y="201381"/>
                  </a:lnTo>
                  <a:lnTo>
                    <a:pt x="179043" y="201215"/>
                  </a:lnTo>
                  <a:lnTo>
                    <a:pt x="179043" y="201048"/>
                  </a:lnTo>
                  <a:close/>
                  <a:moveTo>
                    <a:pt x="182877" y="201048"/>
                  </a:moveTo>
                  <a:lnTo>
                    <a:pt x="183210" y="201215"/>
                  </a:lnTo>
                  <a:lnTo>
                    <a:pt x="182710" y="201548"/>
                  </a:lnTo>
                  <a:lnTo>
                    <a:pt x="182877" y="201048"/>
                  </a:lnTo>
                  <a:close/>
                  <a:moveTo>
                    <a:pt x="167373" y="200715"/>
                  </a:moveTo>
                  <a:lnTo>
                    <a:pt x="166873" y="201882"/>
                  </a:lnTo>
                  <a:lnTo>
                    <a:pt x="166706" y="201381"/>
                  </a:lnTo>
                  <a:lnTo>
                    <a:pt x="166706" y="201048"/>
                  </a:lnTo>
                  <a:lnTo>
                    <a:pt x="166873" y="200881"/>
                  </a:lnTo>
                  <a:lnTo>
                    <a:pt x="167373" y="200715"/>
                  </a:lnTo>
                  <a:close/>
                  <a:moveTo>
                    <a:pt x="147869" y="201381"/>
                  </a:moveTo>
                  <a:lnTo>
                    <a:pt x="147702" y="202215"/>
                  </a:lnTo>
                  <a:lnTo>
                    <a:pt x="147368" y="202215"/>
                  </a:lnTo>
                  <a:lnTo>
                    <a:pt x="147202" y="202048"/>
                  </a:lnTo>
                  <a:lnTo>
                    <a:pt x="147869" y="201381"/>
                  </a:lnTo>
                  <a:close/>
                  <a:moveTo>
                    <a:pt x="175375" y="201882"/>
                  </a:moveTo>
                  <a:lnTo>
                    <a:pt x="175375" y="202382"/>
                  </a:lnTo>
                  <a:lnTo>
                    <a:pt x="175042" y="201882"/>
                  </a:lnTo>
                  <a:close/>
                  <a:moveTo>
                    <a:pt x="176875" y="201548"/>
                  </a:moveTo>
                  <a:lnTo>
                    <a:pt x="177376" y="202215"/>
                  </a:lnTo>
                  <a:lnTo>
                    <a:pt x="177209" y="202382"/>
                  </a:lnTo>
                  <a:lnTo>
                    <a:pt x="177042" y="202215"/>
                  </a:lnTo>
                  <a:lnTo>
                    <a:pt x="176875" y="201882"/>
                  </a:lnTo>
                  <a:lnTo>
                    <a:pt x="176875" y="201548"/>
                  </a:lnTo>
                  <a:close/>
                  <a:moveTo>
                    <a:pt x="162872" y="202215"/>
                  </a:moveTo>
                  <a:lnTo>
                    <a:pt x="162872" y="202382"/>
                  </a:lnTo>
                  <a:lnTo>
                    <a:pt x="162705" y="202715"/>
                  </a:lnTo>
                  <a:lnTo>
                    <a:pt x="162539" y="202715"/>
                  </a:lnTo>
                  <a:lnTo>
                    <a:pt x="162539" y="202382"/>
                  </a:lnTo>
                  <a:lnTo>
                    <a:pt x="162705" y="202215"/>
                  </a:lnTo>
                  <a:close/>
                  <a:moveTo>
                    <a:pt x="172041" y="202548"/>
                  </a:moveTo>
                  <a:lnTo>
                    <a:pt x="172041" y="202715"/>
                  </a:lnTo>
                  <a:lnTo>
                    <a:pt x="171708" y="202882"/>
                  </a:lnTo>
                  <a:lnTo>
                    <a:pt x="171541" y="202715"/>
                  </a:lnTo>
                  <a:lnTo>
                    <a:pt x="171874" y="202548"/>
                  </a:lnTo>
                  <a:close/>
                  <a:moveTo>
                    <a:pt x="182877" y="202548"/>
                  </a:moveTo>
                  <a:lnTo>
                    <a:pt x="183210" y="202715"/>
                  </a:lnTo>
                  <a:lnTo>
                    <a:pt x="183210" y="202882"/>
                  </a:lnTo>
                  <a:lnTo>
                    <a:pt x="183044" y="202882"/>
                  </a:lnTo>
                  <a:lnTo>
                    <a:pt x="182710" y="202715"/>
                  </a:lnTo>
                  <a:lnTo>
                    <a:pt x="182710" y="202548"/>
                  </a:lnTo>
                  <a:close/>
                  <a:moveTo>
                    <a:pt x="150202" y="201548"/>
                  </a:moveTo>
                  <a:lnTo>
                    <a:pt x="150536" y="202382"/>
                  </a:lnTo>
                  <a:lnTo>
                    <a:pt x="150869" y="203048"/>
                  </a:lnTo>
                  <a:lnTo>
                    <a:pt x="150369" y="202882"/>
                  </a:lnTo>
                  <a:lnTo>
                    <a:pt x="150036" y="202548"/>
                  </a:lnTo>
                  <a:lnTo>
                    <a:pt x="150036" y="202048"/>
                  </a:lnTo>
                  <a:lnTo>
                    <a:pt x="150202" y="201548"/>
                  </a:lnTo>
                  <a:close/>
                  <a:moveTo>
                    <a:pt x="178376" y="201882"/>
                  </a:moveTo>
                  <a:lnTo>
                    <a:pt x="178709" y="202048"/>
                  </a:lnTo>
                  <a:lnTo>
                    <a:pt x="178876" y="202548"/>
                  </a:lnTo>
                  <a:lnTo>
                    <a:pt x="178709" y="202882"/>
                  </a:lnTo>
                  <a:lnTo>
                    <a:pt x="178543" y="203048"/>
                  </a:lnTo>
                  <a:lnTo>
                    <a:pt x="178376" y="202715"/>
                  </a:lnTo>
                  <a:lnTo>
                    <a:pt x="178543" y="202715"/>
                  </a:lnTo>
                  <a:lnTo>
                    <a:pt x="178543" y="202548"/>
                  </a:lnTo>
                  <a:lnTo>
                    <a:pt x="178376" y="202215"/>
                  </a:lnTo>
                  <a:lnTo>
                    <a:pt x="178376" y="201882"/>
                  </a:lnTo>
                  <a:close/>
                  <a:moveTo>
                    <a:pt x="182543" y="202715"/>
                  </a:moveTo>
                  <a:lnTo>
                    <a:pt x="182543" y="202882"/>
                  </a:lnTo>
                  <a:lnTo>
                    <a:pt x="182543" y="203048"/>
                  </a:lnTo>
                  <a:lnTo>
                    <a:pt x="182210" y="203048"/>
                  </a:lnTo>
                  <a:lnTo>
                    <a:pt x="182210" y="202715"/>
                  </a:lnTo>
                  <a:close/>
                  <a:moveTo>
                    <a:pt x="163872" y="201715"/>
                  </a:moveTo>
                  <a:lnTo>
                    <a:pt x="164372" y="202548"/>
                  </a:lnTo>
                  <a:lnTo>
                    <a:pt x="163372" y="203382"/>
                  </a:lnTo>
                  <a:lnTo>
                    <a:pt x="163539" y="202382"/>
                  </a:lnTo>
                  <a:lnTo>
                    <a:pt x="163539" y="201715"/>
                  </a:lnTo>
                  <a:close/>
                  <a:moveTo>
                    <a:pt x="149869" y="203382"/>
                  </a:moveTo>
                  <a:lnTo>
                    <a:pt x="150036" y="203882"/>
                  </a:lnTo>
                  <a:lnTo>
                    <a:pt x="149869" y="203882"/>
                  </a:lnTo>
                  <a:lnTo>
                    <a:pt x="149702" y="203715"/>
                  </a:lnTo>
                  <a:lnTo>
                    <a:pt x="149702" y="203549"/>
                  </a:lnTo>
                  <a:lnTo>
                    <a:pt x="149869" y="203382"/>
                  </a:lnTo>
                  <a:close/>
                  <a:moveTo>
                    <a:pt x="174041" y="203549"/>
                  </a:moveTo>
                  <a:lnTo>
                    <a:pt x="174041" y="203715"/>
                  </a:lnTo>
                  <a:lnTo>
                    <a:pt x="173708" y="203882"/>
                  </a:lnTo>
                  <a:lnTo>
                    <a:pt x="173541" y="203882"/>
                  </a:lnTo>
                  <a:lnTo>
                    <a:pt x="173541" y="203549"/>
                  </a:lnTo>
                  <a:close/>
                  <a:moveTo>
                    <a:pt x="177042" y="203382"/>
                  </a:moveTo>
                  <a:lnTo>
                    <a:pt x="177042" y="203715"/>
                  </a:lnTo>
                  <a:lnTo>
                    <a:pt x="177042" y="203882"/>
                  </a:lnTo>
                  <a:lnTo>
                    <a:pt x="176875" y="203882"/>
                  </a:lnTo>
                  <a:lnTo>
                    <a:pt x="176875" y="203549"/>
                  </a:lnTo>
                  <a:lnTo>
                    <a:pt x="176875" y="203382"/>
                  </a:lnTo>
                  <a:close/>
                  <a:moveTo>
                    <a:pt x="160205" y="202715"/>
                  </a:moveTo>
                  <a:lnTo>
                    <a:pt x="160372" y="202882"/>
                  </a:lnTo>
                  <a:lnTo>
                    <a:pt x="160538" y="203382"/>
                  </a:lnTo>
                  <a:lnTo>
                    <a:pt x="160538" y="203382"/>
                  </a:lnTo>
                  <a:lnTo>
                    <a:pt x="160372" y="203215"/>
                  </a:lnTo>
                  <a:lnTo>
                    <a:pt x="160372" y="203382"/>
                  </a:lnTo>
                  <a:lnTo>
                    <a:pt x="160205" y="203549"/>
                  </a:lnTo>
                  <a:lnTo>
                    <a:pt x="160038" y="204049"/>
                  </a:lnTo>
                  <a:lnTo>
                    <a:pt x="160038" y="204215"/>
                  </a:lnTo>
                  <a:lnTo>
                    <a:pt x="159871" y="204215"/>
                  </a:lnTo>
                  <a:lnTo>
                    <a:pt x="159871" y="203549"/>
                  </a:lnTo>
                  <a:lnTo>
                    <a:pt x="159871" y="202882"/>
                  </a:lnTo>
                  <a:lnTo>
                    <a:pt x="160038" y="202715"/>
                  </a:lnTo>
                  <a:close/>
                  <a:moveTo>
                    <a:pt x="158704" y="203882"/>
                  </a:moveTo>
                  <a:lnTo>
                    <a:pt x="158704" y="204049"/>
                  </a:lnTo>
                  <a:lnTo>
                    <a:pt x="158538" y="204382"/>
                  </a:lnTo>
                  <a:lnTo>
                    <a:pt x="158538" y="204215"/>
                  </a:lnTo>
                  <a:lnTo>
                    <a:pt x="158538" y="204049"/>
                  </a:lnTo>
                  <a:lnTo>
                    <a:pt x="158704" y="203882"/>
                  </a:lnTo>
                  <a:close/>
                  <a:moveTo>
                    <a:pt x="148702" y="204215"/>
                  </a:moveTo>
                  <a:lnTo>
                    <a:pt x="149035" y="204382"/>
                  </a:lnTo>
                  <a:lnTo>
                    <a:pt x="149035" y="204549"/>
                  </a:lnTo>
                  <a:lnTo>
                    <a:pt x="148702" y="204549"/>
                  </a:lnTo>
                  <a:lnTo>
                    <a:pt x="148535" y="204382"/>
                  </a:lnTo>
                  <a:lnTo>
                    <a:pt x="148702" y="204215"/>
                  </a:lnTo>
                  <a:close/>
                  <a:moveTo>
                    <a:pt x="162872" y="204549"/>
                  </a:moveTo>
                  <a:lnTo>
                    <a:pt x="163039" y="204716"/>
                  </a:lnTo>
                  <a:lnTo>
                    <a:pt x="163039" y="204882"/>
                  </a:lnTo>
                  <a:lnTo>
                    <a:pt x="162872" y="205216"/>
                  </a:lnTo>
                  <a:lnTo>
                    <a:pt x="162705" y="205216"/>
                  </a:lnTo>
                  <a:lnTo>
                    <a:pt x="162705" y="204882"/>
                  </a:lnTo>
                  <a:lnTo>
                    <a:pt x="162872" y="204549"/>
                  </a:lnTo>
                  <a:close/>
                  <a:moveTo>
                    <a:pt x="152036" y="204049"/>
                  </a:moveTo>
                  <a:lnTo>
                    <a:pt x="152370" y="204215"/>
                  </a:lnTo>
                  <a:lnTo>
                    <a:pt x="152370" y="204382"/>
                  </a:lnTo>
                  <a:lnTo>
                    <a:pt x="152203" y="204716"/>
                  </a:lnTo>
                  <a:lnTo>
                    <a:pt x="152203" y="205049"/>
                  </a:lnTo>
                  <a:lnTo>
                    <a:pt x="152370" y="205216"/>
                  </a:lnTo>
                  <a:lnTo>
                    <a:pt x="151536" y="205549"/>
                  </a:lnTo>
                  <a:lnTo>
                    <a:pt x="151203" y="205549"/>
                  </a:lnTo>
                  <a:lnTo>
                    <a:pt x="151203" y="205382"/>
                  </a:lnTo>
                  <a:lnTo>
                    <a:pt x="151536" y="204882"/>
                  </a:lnTo>
                  <a:lnTo>
                    <a:pt x="152036" y="204049"/>
                  </a:lnTo>
                  <a:close/>
                  <a:moveTo>
                    <a:pt x="173708" y="205049"/>
                  </a:moveTo>
                  <a:lnTo>
                    <a:pt x="173541" y="205716"/>
                  </a:lnTo>
                  <a:lnTo>
                    <a:pt x="173541" y="205549"/>
                  </a:lnTo>
                  <a:lnTo>
                    <a:pt x="173541" y="205382"/>
                  </a:lnTo>
                  <a:lnTo>
                    <a:pt x="173541" y="205049"/>
                  </a:lnTo>
                  <a:close/>
                  <a:moveTo>
                    <a:pt x="163206" y="205882"/>
                  </a:moveTo>
                  <a:lnTo>
                    <a:pt x="163539" y="206716"/>
                  </a:lnTo>
                  <a:lnTo>
                    <a:pt x="163206" y="206216"/>
                  </a:lnTo>
                  <a:lnTo>
                    <a:pt x="163206" y="206049"/>
                  </a:lnTo>
                  <a:lnTo>
                    <a:pt x="163206" y="205882"/>
                  </a:lnTo>
                  <a:close/>
                  <a:moveTo>
                    <a:pt x="158038" y="206049"/>
                  </a:moveTo>
                  <a:lnTo>
                    <a:pt x="158204" y="206216"/>
                  </a:lnTo>
                  <a:lnTo>
                    <a:pt x="158371" y="206716"/>
                  </a:lnTo>
                  <a:lnTo>
                    <a:pt x="158038" y="207049"/>
                  </a:lnTo>
                  <a:lnTo>
                    <a:pt x="157538" y="207049"/>
                  </a:lnTo>
                  <a:lnTo>
                    <a:pt x="157538" y="206883"/>
                  </a:lnTo>
                  <a:lnTo>
                    <a:pt x="158038" y="206716"/>
                  </a:lnTo>
                  <a:lnTo>
                    <a:pt x="158038" y="206383"/>
                  </a:lnTo>
                  <a:lnTo>
                    <a:pt x="158038" y="206049"/>
                  </a:lnTo>
                  <a:close/>
                  <a:moveTo>
                    <a:pt x="164873" y="206049"/>
                  </a:moveTo>
                  <a:lnTo>
                    <a:pt x="165039" y="206549"/>
                  </a:lnTo>
                  <a:lnTo>
                    <a:pt x="165039" y="206883"/>
                  </a:lnTo>
                  <a:lnTo>
                    <a:pt x="164873" y="207049"/>
                  </a:lnTo>
                  <a:lnTo>
                    <a:pt x="164706" y="206383"/>
                  </a:lnTo>
                  <a:lnTo>
                    <a:pt x="164706" y="206049"/>
                  </a:lnTo>
                  <a:close/>
                  <a:moveTo>
                    <a:pt x="165539" y="206383"/>
                  </a:moveTo>
                  <a:lnTo>
                    <a:pt x="166206" y="206883"/>
                  </a:lnTo>
                  <a:lnTo>
                    <a:pt x="166040" y="207049"/>
                  </a:lnTo>
                  <a:lnTo>
                    <a:pt x="165373" y="207049"/>
                  </a:lnTo>
                  <a:lnTo>
                    <a:pt x="165373" y="206549"/>
                  </a:lnTo>
                  <a:lnTo>
                    <a:pt x="165539" y="206383"/>
                  </a:lnTo>
                  <a:close/>
                  <a:moveTo>
                    <a:pt x="161205" y="206549"/>
                  </a:moveTo>
                  <a:lnTo>
                    <a:pt x="161372" y="207216"/>
                  </a:lnTo>
                  <a:lnTo>
                    <a:pt x="161205" y="207049"/>
                  </a:lnTo>
                  <a:lnTo>
                    <a:pt x="161038" y="206883"/>
                  </a:lnTo>
                  <a:lnTo>
                    <a:pt x="161038" y="206549"/>
                  </a:lnTo>
                  <a:close/>
                  <a:moveTo>
                    <a:pt x="163539" y="206716"/>
                  </a:moveTo>
                  <a:lnTo>
                    <a:pt x="163872" y="207049"/>
                  </a:lnTo>
                  <a:lnTo>
                    <a:pt x="163706" y="207216"/>
                  </a:lnTo>
                  <a:lnTo>
                    <a:pt x="163706" y="207049"/>
                  </a:lnTo>
                  <a:lnTo>
                    <a:pt x="163539" y="206716"/>
                  </a:lnTo>
                  <a:close/>
                  <a:moveTo>
                    <a:pt x="156537" y="207883"/>
                  </a:moveTo>
                  <a:lnTo>
                    <a:pt x="157037" y="208716"/>
                  </a:lnTo>
                  <a:lnTo>
                    <a:pt x="156537" y="208883"/>
                  </a:lnTo>
                  <a:lnTo>
                    <a:pt x="156371" y="208716"/>
                  </a:lnTo>
                  <a:lnTo>
                    <a:pt x="156371" y="208383"/>
                  </a:lnTo>
                  <a:lnTo>
                    <a:pt x="156537" y="207883"/>
                  </a:lnTo>
                  <a:close/>
                  <a:moveTo>
                    <a:pt x="88521" y="0"/>
                  </a:moveTo>
                  <a:lnTo>
                    <a:pt x="82020" y="333"/>
                  </a:lnTo>
                  <a:lnTo>
                    <a:pt x="75518" y="834"/>
                  </a:lnTo>
                  <a:lnTo>
                    <a:pt x="69183" y="1667"/>
                  </a:lnTo>
                  <a:lnTo>
                    <a:pt x="62682" y="2834"/>
                  </a:lnTo>
                  <a:lnTo>
                    <a:pt x="56347" y="4334"/>
                  </a:lnTo>
                  <a:lnTo>
                    <a:pt x="50012" y="6168"/>
                  </a:lnTo>
                  <a:lnTo>
                    <a:pt x="43844" y="8169"/>
                  </a:lnTo>
                  <a:lnTo>
                    <a:pt x="37676" y="10503"/>
                  </a:lnTo>
                  <a:lnTo>
                    <a:pt x="31508" y="13170"/>
                  </a:lnTo>
                  <a:lnTo>
                    <a:pt x="25506" y="16004"/>
                  </a:lnTo>
                  <a:lnTo>
                    <a:pt x="19505" y="19171"/>
                  </a:lnTo>
                  <a:lnTo>
                    <a:pt x="13670" y="22505"/>
                  </a:lnTo>
                  <a:lnTo>
                    <a:pt x="8002" y="26006"/>
                  </a:lnTo>
                  <a:lnTo>
                    <a:pt x="2501" y="29840"/>
                  </a:lnTo>
                  <a:lnTo>
                    <a:pt x="3001" y="29174"/>
                  </a:lnTo>
                  <a:lnTo>
                    <a:pt x="2834" y="29174"/>
                  </a:lnTo>
                  <a:lnTo>
                    <a:pt x="1500" y="30674"/>
                  </a:lnTo>
                  <a:lnTo>
                    <a:pt x="834" y="31508"/>
                  </a:lnTo>
                  <a:lnTo>
                    <a:pt x="667" y="32008"/>
                  </a:lnTo>
                  <a:lnTo>
                    <a:pt x="834" y="32174"/>
                  </a:lnTo>
                  <a:lnTo>
                    <a:pt x="1167" y="32174"/>
                  </a:lnTo>
                  <a:lnTo>
                    <a:pt x="2501" y="31508"/>
                  </a:lnTo>
                  <a:lnTo>
                    <a:pt x="1667" y="32174"/>
                  </a:lnTo>
                  <a:lnTo>
                    <a:pt x="1000" y="32841"/>
                  </a:lnTo>
                  <a:lnTo>
                    <a:pt x="500" y="33675"/>
                  </a:lnTo>
                  <a:lnTo>
                    <a:pt x="167" y="34342"/>
                  </a:lnTo>
                  <a:lnTo>
                    <a:pt x="0" y="34842"/>
                  </a:lnTo>
                  <a:lnTo>
                    <a:pt x="167" y="35008"/>
                  </a:lnTo>
                  <a:lnTo>
                    <a:pt x="333" y="35175"/>
                  </a:lnTo>
                  <a:lnTo>
                    <a:pt x="1000" y="35008"/>
                  </a:lnTo>
                  <a:lnTo>
                    <a:pt x="2167" y="34508"/>
                  </a:lnTo>
                  <a:lnTo>
                    <a:pt x="2167" y="34508"/>
                  </a:lnTo>
                  <a:lnTo>
                    <a:pt x="667" y="35842"/>
                  </a:lnTo>
                  <a:lnTo>
                    <a:pt x="500" y="36009"/>
                  </a:lnTo>
                  <a:lnTo>
                    <a:pt x="667" y="36009"/>
                  </a:lnTo>
                  <a:lnTo>
                    <a:pt x="1334" y="35842"/>
                  </a:lnTo>
                  <a:lnTo>
                    <a:pt x="333" y="36675"/>
                  </a:lnTo>
                  <a:lnTo>
                    <a:pt x="500" y="36675"/>
                  </a:lnTo>
                  <a:lnTo>
                    <a:pt x="1334" y="36509"/>
                  </a:lnTo>
                  <a:lnTo>
                    <a:pt x="0" y="37342"/>
                  </a:lnTo>
                  <a:lnTo>
                    <a:pt x="0" y="37342"/>
                  </a:lnTo>
                  <a:lnTo>
                    <a:pt x="667" y="37176"/>
                  </a:lnTo>
                  <a:lnTo>
                    <a:pt x="0" y="37676"/>
                  </a:lnTo>
                  <a:lnTo>
                    <a:pt x="0" y="37676"/>
                  </a:lnTo>
                  <a:lnTo>
                    <a:pt x="1889" y="36898"/>
                  </a:lnTo>
                  <a:lnTo>
                    <a:pt x="1000" y="37342"/>
                  </a:lnTo>
                  <a:lnTo>
                    <a:pt x="333" y="37842"/>
                  </a:lnTo>
                  <a:lnTo>
                    <a:pt x="167" y="38009"/>
                  </a:lnTo>
                  <a:lnTo>
                    <a:pt x="500" y="38176"/>
                  </a:lnTo>
                  <a:lnTo>
                    <a:pt x="3334" y="37176"/>
                  </a:lnTo>
                  <a:lnTo>
                    <a:pt x="6001" y="36009"/>
                  </a:lnTo>
                  <a:lnTo>
                    <a:pt x="8669" y="34508"/>
                  </a:lnTo>
                  <a:lnTo>
                    <a:pt x="11336" y="33175"/>
                  </a:lnTo>
                  <a:lnTo>
                    <a:pt x="16504" y="30341"/>
                  </a:lnTo>
                  <a:lnTo>
                    <a:pt x="19171" y="29174"/>
                  </a:lnTo>
                  <a:lnTo>
                    <a:pt x="21839" y="28007"/>
                  </a:lnTo>
                  <a:lnTo>
                    <a:pt x="21839" y="28007"/>
                  </a:lnTo>
                  <a:lnTo>
                    <a:pt x="21505" y="28340"/>
                  </a:lnTo>
                  <a:lnTo>
                    <a:pt x="21505" y="28507"/>
                  </a:lnTo>
                  <a:lnTo>
                    <a:pt x="22172" y="28173"/>
                  </a:lnTo>
                  <a:lnTo>
                    <a:pt x="25673" y="26340"/>
                  </a:lnTo>
                  <a:lnTo>
                    <a:pt x="27840" y="25339"/>
                  </a:lnTo>
                  <a:lnTo>
                    <a:pt x="30007" y="24506"/>
                  </a:lnTo>
                  <a:lnTo>
                    <a:pt x="30841" y="24172"/>
                  </a:lnTo>
                  <a:lnTo>
                    <a:pt x="31674" y="24006"/>
                  </a:lnTo>
                  <a:lnTo>
                    <a:pt x="32508" y="24006"/>
                  </a:lnTo>
                  <a:lnTo>
                    <a:pt x="33008" y="24339"/>
                  </a:lnTo>
                  <a:lnTo>
                    <a:pt x="33008" y="23839"/>
                  </a:lnTo>
                  <a:lnTo>
                    <a:pt x="33175" y="23672"/>
                  </a:lnTo>
                  <a:lnTo>
                    <a:pt x="33841" y="23172"/>
                  </a:lnTo>
                  <a:lnTo>
                    <a:pt x="34675" y="22839"/>
                  </a:lnTo>
                  <a:lnTo>
                    <a:pt x="35675" y="22672"/>
                  </a:lnTo>
                  <a:lnTo>
                    <a:pt x="36509" y="22339"/>
                  </a:lnTo>
                  <a:lnTo>
                    <a:pt x="37176" y="22005"/>
                  </a:lnTo>
                  <a:lnTo>
                    <a:pt x="37342" y="21839"/>
                  </a:lnTo>
                  <a:lnTo>
                    <a:pt x="37509" y="21505"/>
                  </a:lnTo>
                  <a:lnTo>
                    <a:pt x="37509" y="21172"/>
                  </a:lnTo>
                  <a:lnTo>
                    <a:pt x="37342" y="20838"/>
                  </a:lnTo>
                  <a:lnTo>
                    <a:pt x="38009" y="20171"/>
                  </a:lnTo>
                  <a:lnTo>
                    <a:pt x="39009" y="19838"/>
                  </a:lnTo>
                  <a:lnTo>
                    <a:pt x="39509" y="19671"/>
                  </a:lnTo>
                  <a:lnTo>
                    <a:pt x="40176" y="19671"/>
                  </a:lnTo>
                  <a:lnTo>
                    <a:pt x="40510" y="19838"/>
                  </a:lnTo>
                  <a:lnTo>
                    <a:pt x="41010" y="20171"/>
                  </a:lnTo>
                  <a:lnTo>
                    <a:pt x="39843" y="20338"/>
                  </a:lnTo>
                  <a:lnTo>
                    <a:pt x="39009" y="20672"/>
                  </a:lnTo>
                  <a:lnTo>
                    <a:pt x="38509" y="20838"/>
                  </a:lnTo>
                  <a:lnTo>
                    <a:pt x="38509" y="21005"/>
                  </a:lnTo>
                  <a:lnTo>
                    <a:pt x="38676" y="21172"/>
                  </a:lnTo>
                  <a:lnTo>
                    <a:pt x="39176" y="21338"/>
                  </a:lnTo>
                  <a:lnTo>
                    <a:pt x="40176" y="21172"/>
                  </a:lnTo>
                  <a:lnTo>
                    <a:pt x="41176" y="20838"/>
                  </a:lnTo>
                  <a:lnTo>
                    <a:pt x="42010" y="20505"/>
                  </a:lnTo>
                  <a:lnTo>
                    <a:pt x="42010" y="20338"/>
                  </a:lnTo>
                  <a:lnTo>
                    <a:pt x="42010" y="20171"/>
                  </a:lnTo>
                  <a:lnTo>
                    <a:pt x="41843" y="19838"/>
                  </a:lnTo>
                  <a:lnTo>
                    <a:pt x="41843" y="19671"/>
                  </a:lnTo>
                  <a:lnTo>
                    <a:pt x="42010" y="19505"/>
                  </a:lnTo>
                  <a:lnTo>
                    <a:pt x="42844" y="20005"/>
                  </a:lnTo>
                  <a:lnTo>
                    <a:pt x="43844" y="20171"/>
                  </a:lnTo>
                  <a:lnTo>
                    <a:pt x="44844" y="19838"/>
                  </a:lnTo>
                  <a:lnTo>
                    <a:pt x="46011" y="19338"/>
                  </a:lnTo>
                  <a:lnTo>
                    <a:pt x="45011" y="19005"/>
                  </a:lnTo>
                  <a:lnTo>
                    <a:pt x="44177" y="18838"/>
                  </a:lnTo>
                  <a:lnTo>
                    <a:pt x="42177" y="18838"/>
                  </a:lnTo>
                  <a:lnTo>
                    <a:pt x="40176" y="19171"/>
                  </a:lnTo>
                  <a:lnTo>
                    <a:pt x="38176" y="19505"/>
                  </a:lnTo>
                  <a:lnTo>
                    <a:pt x="38676" y="19005"/>
                  </a:lnTo>
                  <a:lnTo>
                    <a:pt x="39843" y="18338"/>
                  </a:lnTo>
                  <a:lnTo>
                    <a:pt x="41343" y="18004"/>
                  </a:lnTo>
                  <a:lnTo>
                    <a:pt x="42677" y="17504"/>
                  </a:lnTo>
                  <a:lnTo>
                    <a:pt x="44010" y="17337"/>
                  </a:lnTo>
                  <a:lnTo>
                    <a:pt x="44844" y="17337"/>
                  </a:lnTo>
                  <a:lnTo>
                    <a:pt x="44844" y="17504"/>
                  </a:lnTo>
                  <a:lnTo>
                    <a:pt x="44010" y="18171"/>
                  </a:lnTo>
                  <a:lnTo>
                    <a:pt x="45678" y="17671"/>
                  </a:lnTo>
                  <a:lnTo>
                    <a:pt x="46511" y="17504"/>
                  </a:lnTo>
                  <a:lnTo>
                    <a:pt x="46678" y="17671"/>
                  </a:lnTo>
                  <a:lnTo>
                    <a:pt x="46678" y="17838"/>
                  </a:lnTo>
                  <a:lnTo>
                    <a:pt x="46678" y="18171"/>
                  </a:lnTo>
                  <a:lnTo>
                    <a:pt x="46511" y="18504"/>
                  </a:lnTo>
                  <a:lnTo>
                    <a:pt x="46678" y="18671"/>
                  </a:lnTo>
                  <a:lnTo>
                    <a:pt x="46844" y="18838"/>
                  </a:lnTo>
                  <a:lnTo>
                    <a:pt x="47678" y="18671"/>
                  </a:lnTo>
                  <a:lnTo>
                    <a:pt x="49512" y="18171"/>
                  </a:lnTo>
                  <a:lnTo>
                    <a:pt x="48845" y="17838"/>
                  </a:lnTo>
                  <a:lnTo>
                    <a:pt x="48512" y="17671"/>
                  </a:lnTo>
                  <a:lnTo>
                    <a:pt x="48678" y="17337"/>
                  </a:lnTo>
                  <a:lnTo>
                    <a:pt x="49012" y="17171"/>
                  </a:lnTo>
                  <a:lnTo>
                    <a:pt x="50179" y="16837"/>
                  </a:lnTo>
                  <a:lnTo>
                    <a:pt x="51346" y="16504"/>
                  </a:lnTo>
                  <a:lnTo>
                    <a:pt x="51679" y="16837"/>
                  </a:lnTo>
                  <a:lnTo>
                    <a:pt x="51846" y="17004"/>
                  </a:lnTo>
                  <a:lnTo>
                    <a:pt x="51679" y="17171"/>
                  </a:lnTo>
                  <a:lnTo>
                    <a:pt x="51512" y="17337"/>
                  </a:lnTo>
                  <a:lnTo>
                    <a:pt x="50845" y="17171"/>
                  </a:lnTo>
                  <a:lnTo>
                    <a:pt x="50345" y="17004"/>
                  </a:lnTo>
                  <a:lnTo>
                    <a:pt x="50012" y="17504"/>
                  </a:lnTo>
                  <a:lnTo>
                    <a:pt x="50012" y="17838"/>
                  </a:lnTo>
                  <a:lnTo>
                    <a:pt x="50179" y="18004"/>
                  </a:lnTo>
                  <a:lnTo>
                    <a:pt x="50679" y="18004"/>
                  </a:lnTo>
                  <a:lnTo>
                    <a:pt x="52679" y="17838"/>
                  </a:lnTo>
                  <a:lnTo>
                    <a:pt x="53179" y="17171"/>
                  </a:lnTo>
                  <a:lnTo>
                    <a:pt x="53846" y="17004"/>
                  </a:lnTo>
                  <a:lnTo>
                    <a:pt x="54346" y="16837"/>
                  </a:lnTo>
                  <a:lnTo>
                    <a:pt x="55013" y="17004"/>
                  </a:lnTo>
                  <a:lnTo>
                    <a:pt x="56847" y="17004"/>
                  </a:lnTo>
                  <a:lnTo>
                    <a:pt x="57680" y="16671"/>
                  </a:lnTo>
                  <a:lnTo>
                    <a:pt x="56513" y="16337"/>
                  </a:lnTo>
                  <a:lnTo>
                    <a:pt x="56013" y="16004"/>
                  </a:lnTo>
                  <a:lnTo>
                    <a:pt x="56180" y="15837"/>
                  </a:lnTo>
                  <a:lnTo>
                    <a:pt x="56513" y="15670"/>
                  </a:lnTo>
                  <a:lnTo>
                    <a:pt x="57847" y="15504"/>
                  </a:lnTo>
                  <a:lnTo>
                    <a:pt x="58514" y="15337"/>
                  </a:lnTo>
                  <a:lnTo>
                    <a:pt x="59014" y="15170"/>
                  </a:lnTo>
                  <a:lnTo>
                    <a:pt x="59014" y="15170"/>
                  </a:lnTo>
                  <a:lnTo>
                    <a:pt x="58847" y="15504"/>
                  </a:lnTo>
                  <a:lnTo>
                    <a:pt x="58681" y="15837"/>
                  </a:lnTo>
                  <a:lnTo>
                    <a:pt x="58514" y="16171"/>
                  </a:lnTo>
                  <a:lnTo>
                    <a:pt x="58514" y="16504"/>
                  </a:lnTo>
                  <a:lnTo>
                    <a:pt x="59681" y="16171"/>
                  </a:lnTo>
                  <a:lnTo>
                    <a:pt x="60514" y="15837"/>
                  </a:lnTo>
                  <a:lnTo>
                    <a:pt x="61181" y="15504"/>
                  </a:lnTo>
                  <a:lnTo>
                    <a:pt x="61515" y="15004"/>
                  </a:lnTo>
                  <a:lnTo>
                    <a:pt x="62015" y="14670"/>
                  </a:lnTo>
                  <a:lnTo>
                    <a:pt x="62515" y="14503"/>
                  </a:lnTo>
                  <a:lnTo>
                    <a:pt x="63182" y="14170"/>
                  </a:lnTo>
                  <a:lnTo>
                    <a:pt x="64349" y="14170"/>
                  </a:lnTo>
                  <a:lnTo>
                    <a:pt x="63682" y="14670"/>
                  </a:lnTo>
                  <a:lnTo>
                    <a:pt x="63348" y="14837"/>
                  </a:lnTo>
                  <a:lnTo>
                    <a:pt x="63182" y="15170"/>
                  </a:lnTo>
                  <a:lnTo>
                    <a:pt x="63348" y="15337"/>
                  </a:lnTo>
                  <a:lnTo>
                    <a:pt x="63515" y="15504"/>
                  </a:lnTo>
                  <a:lnTo>
                    <a:pt x="64515" y="16004"/>
                  </a:lnTo>
                  <a:lnTo>
                    <a:pt x="65182" y="15504"/>
                  </a:lnTo>
                  <a:lnTo>
                    <a:pt x="66016" y="15004"/>
                  </a:lnTo>
                  <a:lnTo>
                    <a:pt x="67683" y="14503"/>
                  </a:lnTo>
                  <a:lnTo>
                    <a:pt x="69350" y="14337"/>
                  </a:lnTo>
                  <a:lnTo>
                    <a:pt x="71350" y="14170"/>
                  </a:lnTo>
                  <a:lnTo>
                    <a:pt x="75351" y="14170"/>
                  </a:lnTo>
                  <a:lnTo>
                    <a:pt x="77185" y="13837"/>
                  </a:lnTo>
                  <a:lnTo>
                    <a:pt x="79019" y="13503"/>
                  </a:lnTo>
                  <a:lnTo>
                    <a:pt x="77685" y="13003"/>
                  </a:lnTo>
                  <a:lnTo>
                    <a:pt x="77518" y="12836"/>
                  </a:lnTo>
                  <a:lnTo>
                    <a:pt x="77685" y="12670"/>
                  </a:lnTo>
                  <a:lnTo>
                    <a:pt x="78352" y="12503"/>
                  </a:lnTo>
                  <a:lnTo>
                    <a:pt x="79519" y="12336"/>
                  </a:lnTo>
                  <a:lnTo>
                    <a:pt x="81019" y="12170"/>
                  </a:lnTo>
                  <a:lnTo>
                    <a:pt x="82186" y="12336"/>
                  </a:lnTo>
                  <a:lnTo>
                    <a:pt x="82853" y="12336"/>
                  </a:lnTo>
                  <a:lnTo>
                    <a:pt x="82853" y="12503"/>
                  </a:lnTo>
                  <a:lnTo>
                    <a:pt x="82686" y="12670"/>
                  </a:lnTo>
                  <a:lnTo>
                    <a:pt x="82353" y="13003"/>
                  </a:lnTo>
                  <a:lnTo>
                    <a:pt x="82186" y="13170"/>
                  </a:lnTo>
                  <a:lnTo>
                    <a:pt x="82353" y="13337"/>
                  </a:lnTo>
                  <a:lnTo>
                    <a:pt x="82686" y="13503"/>
                  </a:lnTo>
                  <a:lnTo>
                    <a:pt x="83853" y="13670"/>
                  </a:lnTo>
                  <a:lnTo>
                    <a:pt x="85187" y="13670"/>
                  </a:lnTo>
                  <a:lnTo>
                    <a:pt x="86854" y="13503"/>
                  </a:lnTo>
                  <a:lnTo>
                    <a:pt x="88188" y="13170"/>
                  </a:lnTo>
                  <a:lnTo>
                    <a:pt x="88854" y="13003"/>
                  </a:lnTo>
                  <a:lnTo>
                    <a:pt x="89355" y="12670"/>
                  </a:lnTo>
                  <a:lnTo>
                    <a:pt x="89521" y="12336"/>
                  </a:lnTo>
                  <a:lnTo>
                    <a:pt x="89688" y="11836"/>
                  </a:lnTo>
                  <a:lnTo>
                    <a:pt x="89855" y="12670"/>
                  </a:lnTo>
                  <a:lnTo>
                    <a:pt x="90021" y="13170"/>
                  </a:lnTo>
                  <a:lnTo>
                    <a:pt x="90355" y="13503"/>
                  </a:lnTo>
                  <a:lnTo>
                    <a:pt x="91188" y="13670"/>
                  </a:lnTo>
                  <a:lnTo>
                    <a:pt x="91188" y="13670"/>
                  </a:lnTo>
                  <a:lnTo>
                    <a:pt x="91022" y="12836"/>
                  </a:lnTo>
                  <a:lnTo>
                    <a:pt x="91188" y="12670"/>
                  </a:lnTo>
                  <a:lnTo>
                    <a:pt x="91355" y="12503"/>
                  </a:lnTo>
                  <a:lnTo>
                    <a:pt x="91855" y="12670"/>
                  </a:lnTo>
                  <a:lnTo>
                    <a:pt x="92522" y="12836"/>
                  </a:lnTo>
                  <a:lnTo>
                    <a:pt x="92355" y="13170"/>
                  </a:lnTo>
                  <a:lnTo>
                    <a:pt x="92022" y="13503"/>
                  </a:lnTo>
                  <a:lnTo>
                    <a:pt x="92189" y="13837"/>
                  </a:lnTo>
                  <a:lnTo>
                    <a:pt x="92189" y="14003"/>
                  </a:lnTo>
                  <a:lnTo>
                    <a:pt x="93022" y="14337"/>
                  </a:lnTo>
                  <a:lnTo>
                    <a:pt x="93022" y="14003"/>
                  </a:lnTo>
                  <a:lnTo>
                    <a:pt x="93189" y="13837"/>
                  </a:lnTo>
                  <a:lnTo>
                    <a:pt x="93856" y="13670"/>
                  </a:lnTo>
                  <a:lnTo>
                    <a:pt x="94689" y="13670"/>
                  </a:lnTo>
                  <a:lnTo>
                    <a:pt x="95523" y="13837"/>
                  </a:lnTo>
                  <a:lnTo>
                    <a:pt x="96356" y="13837"/>
                  </a:lnTo>
                  <a:lnTo>
                    <a:pt x="97023" y="13670"/>
                  </a:lnTo>
                  <a:lnTo>
                    <a:pt x="97190" y="13503"/>
                  </a:lnTo>
                  <a:lnTo>
                    <a:pt x="97357" y="13337"/>
                  </a:lnTo>
                  <a:lnTo>
                    <a:pt x="97357" y="12836"/>
                  </a:lnTo>
                  <a:lnTo>
                    <a:pt x="97190" y="12336"/>
                  </a:lnTo>
                  <a:lnTo>
                    <a:pt x="98023" y="12503"/>
                  </a:lnTo>
                  <a:lnTo>
                    <a:pt x="98690" y="12503"/>
                  </a:lnTo>
                  <a:lnTo>
                    <a:pt x="99857" y="12003"/>
                  </a:lnTo>
                  <a:lnTo>
                    <a:pt x="100357" y="12003"/>
                  </a:lnTo>
                  <a:lnTo>
                    <a:pt x="100691" y="12170"/>
                  </a:lnTo>
                  <a:lnTo>
                    <a:pt x="101191" y="12503"/>
                  </a:lnTo>
                  <a:lnTo>
                    <a:pt x="101691" y="13503"/>
                  </a:lnTo>
                  <a:lnTo>
                    <a:pt x="102358" y="13170"/>
                  </a:lnTo>
                  <a:lnTo>
                    <a:pt x="103191" y="13003"/>
                  </a:lnTo>
                  <a:lnTo>
                    <a:pt x="104858" y="13003"/>
                  </a:lnTo>
                  <a:lnTo>
                    <a:pt x="106525" y="13337"/>
                  </a:lnTo>
                  <a:lnTo>
                    <a:pt x="108192" y="13670"/>
                  </a:lnTo>
                  <a:lnTo>
                    <a:pt x="109860" y="14170"/>
                  </a:lnTo>
                  <a:lnTo>
                    <a:pt x="111527" y="14503"/>
                  </a:lnTo>
                  <a:lnTo>
                    <a:pt x="114027" y="14503"/>
                  </a:lnTo>
                  <a:lnTo>
                    <a:pt x="114861" y="14337"/>
                  </a:lnTo>
                  <a:lnTo>
                    <a:pt x="113360" y="14837"/>
                  </a:lnTo>
                  <a:lnTo>
                    <a:pt x="112694" y="15004"/>
                  </a:lnTo>
                  <a:lnTo>
                    <a:pt x="112694" y="15170"/>
                  </a:lnTo>
                  <a:lnTo>
                    <a:pt x="112860" y="15337"/>
                  </a:lnTo>
                  <a:lnTo>
                    <a:pt x="113860" y="16337"/>
                  </a:lnTo>
                  <a:lnTo>
                    <a:pt x="114861" y="16337"/>
                  </a:lnTo>
                  <a:lnTo>
                    <a:pt x="115694" y="16171"/>
                  </a:lnTo>
                  <a:lnTo>
                    <a:pt x="116361" y="15837"/>
                  </a:lnTo>
                  <a:lnTo>
                    <a:pt x="117028" y="15337"/>
                  </a:lnTo>
                  <a:lnTo>
                    <a:pt x="117528" y="15004"/>
                  </a:lnTo>
                  <a:lnTo>
                    <a:pt x="118528" y="15004"/>
                  </a:lnTo>
                  <a:lnTo>
                    <a:pt x="118862" y="15170"/>
                  </a:lnTo>
                  <a:lnTo>
                    <a:pt x="119528" y="16004"/>
                  </a:lnTo>
                  <a:lnTo>
                    <a:pt x="120862" y="15837"/>
                  </a:lnTo>
                  <a:lnTo>
                    <a:pt x="122196" y="15670"/>
                  </a:lnTo>
                  <a:lnTo>
                    <a:pt x="125196" y="15837"/>
                  </a:lnTo>
                  <a:lnTo>
                    <a:pt x="124863" y="16171"/>
                  </a:lnTo>
                  <a:lnTo>
                    <a:pt x="124863" y="16337"/>
                  </a:lnTo>
                  <a:lnTo>
                    <a:pt x="125030" y="16671"/>
                  </a:lnTo>
                  <a:lnTo>
                    <a:pt x="125363" y="17004"/>
                  </a:lnTo>
                  <a:lnTo>
                    <a:pt x="126697" y="17504"/>
                  </a:lnTo>
                  <a:lnTo>
                    <a:pt x="128364" y="18004"/>
                  </a:lnTo>
                  <a:lnTo>
                    <a:pt x="130364" y="18504"/>
                  </a:lnTo>
                  <a:lnTo>
                    <a:pt x="132031" y="18671"/>
                  </a:lnTo>
                  <a:lnTo>
                    <a:pt x="133365" y="18838"/>
                  </a:lnTo>
                  <a:lnTo>
                    <a:pt x="133699" y="18671"/>
                  </a:lnTo>
                  <a:lnTo>
                    <a:pt x="134032" y="18671"/>
                  </a:lnTo>
                  <a:lnTo>
                    <a:pt x="134532" y="18838"/>
                  </a:lnTo>
                  <a:lnTo>
                    <a:pt x="135366" y="19338"/>
                  </a:lnTo>
                  <a:lnTo>
                    <a:pt x="136699" y="20338"/>
                  </a:lnTo>
                  <a:lnTo>
                    <a:pt x="137366" y="20838"/>
                  </a:lnTo>
                  <a:lnTo>
                    <a:pt x="138033" y="21005"/>
                  </a:lnTo>
                  <a:lnTo>
                    <a:pt x="138533" y="20838"/>
                  </a:lnTo>
                  <a:lnTo>
                    <a:pt x="138866" y="20338"/>
                  </a:lnTo>
                  <a:lnTo>
                    <a:pt x="139200" y="20838"/>
                  </a:lnTo>
                  <a:lnTo>
                    <a:pt x="139700" y="21338"/>
                  </a:lnTo>
                  <a:lnTo>
                    <a:pt x="141200" y="21839"/>
                  </a:lnTo>
                  <a:lnTo>
                    <a:pt x="142867" y="22339"/>
                  </a:lnTo>
                  <a:lnTo>
                    <a:pt x="144534" y="22672"/>
                  </a:lnTo>
                  <a:lnTo>
                    <a:pt x="146201" y="23005"/>
                  </a:lnTo>
                  <a:lnTo>
                    <a:pt x="147202" y="23339"/>
                  </a:lnTo>
                  <a:lnTo>
                    <a:pt x="147535" y="23339"/>
                  </a:lnTo>
                  <a:lnTo>
                    <a:pt x="147535" y="23506"/>
                  </a:lnTo>
                  <a:lnTo>
                    <a:pt x="147368" y="23672"/>
                  </a:lnTo>
                  <a:lnTo>
                    <a:pt x="146868" y="23839"/>
                  </a:lnTo>
                  <a:lnTo>
                    <a:pt x="147535" y="24172"/>
                  </a:lnTo>
                  <a:lnTo>
                    <a:pt x="148202" y="24339"/>
                  </a:lnTo>
                  <a:lnTo>
                    <a:pt x="148369" y="24506"/>
                  </a:lnTo>
                  <a:lnTo>
                    <a:pt x="148702" y="24673"/>
                  </a:lnTo>
                  <a:lnTo>
                    <a:pt x="148702" y="25006"/>
                  </a:lnTo>
                  <a:lnTo>
                    <a:pt x="148702" y="25339"/>
                  </a:lnTo>
                  <a:lnTo>
                    <a:pt x="147702" y="24839"/>
                  </a:lnTo>
                  <a:lnTo>
                    <a:pt x="146702" y="24839"/>
                  </a:lnTo>
                  <a:lnTo>
                    <a:pt x="146702" y="25173"/>
                  </a:lnTo>
                  <a:lnTo>
                    <a:pt x="147035" y="25506"/>
                  </a:lnTo>
                  <a:lnTo>
                    <a:pt x="147535" y="25840"/>
                  </a:lnTo>
                  <a:lnTo>
                    <a:pt x="148202" y="26173"/>
                  </a:lnTo>
                  <a:lnTo>
                    <a:pt x="149202" y="26340"/>
                  </a:lnTo>
                  <a:lnTo>
                    <a:pt x="149702" y="25673"/>
                  </a:lnTo>
                  <a:lnTo>
                    <a:pt x="150036" y="25339"/>
                  </a:lnTo>
                  <a:lnTo>
                    <a:pt x="150202" y="25339"/>
                  </a:lnTo>
                  <a:lnTo>
                    <a:pt x="150536" y="25506"/>
                  </a:lnTo>
                  <a:lnTo>
                    <a:pt x="150369" y="25840"/>
                  </a:lnTo>
                  <a:lnTo>
                    <a:pt x="150202" y="26173"/>
                  </a:lnTo>
                  <a:lnTo>
                    <a:pt x="149869" y="26340"/>
                  </a:lnTo>
                  <a:lnTo>
                    <a:pt x="149202" y="26340"/>
                  </a:lnTo>
                  <a:lnTo>
                    <a:pt x="150202" y="27173"/>
                  </a:lnTo>
                  <a:lnTo>
                    <a:pt x="151203" y="27507"/>
                  </a:lnTo>
                  <a:lnTo>
                    <a:pt x="152203" y="27840"/>
                  </a:lnTo>
                  <a:lnTo>
                    <a:pt x="153036" y="27840"/>
                  </a:lnTo>
                  <a:lnTo>
                    <a:pt x="153870" y="28007"/>
                  </a:lnTo>
                  <a:lnTo>
                    <a:pt x="154870" y="28340"/>
                  </a:lnTo>
                  <a:lnTo>
                    <a:pt x="155704" y="28840"/>
                  </a:lnTo>
                  <a:lnTo>
                    <a:pt x="156704" y="29674"/>
                  </a:lnTo>
                  <a:lnTo>
                    <a:pt x="155870" y="29507"/>
                  </a:lnTo>
                  <a:lnTo>
                    <a:pt x="155537" y="29507"/>
                  </a:lnTo>
                  <a:lnTo>
                    <a:pt x="156537" y="30007"/>
                  </a:lnTo>
                  <a:lnTo>
                    <a:pt x="157538" y="30341"/>
                  </a:lnTo>
                  <a:lnTo>
                    <a:pt x="158538" y="30674"/>
                  </a:lnTo>
                  <a:lnTo>
                    <a:pt x="160372" y="30674"/>
                  </a:lnTo>
                  <a:lnTo>
                    <a:pt x="160205" y="31007"/>
                  </a:lnTo>
                  <a:lnTo>
                    <a:pt x="160205" y="31341"/>
                  </a:lnTo>
                  <a:lnTo>
                    <a:pt x="160205" y="31508"/>
                  </a:lnTo>
                  <a:lnTo>
                    <a:pt x="160372" y="31841"/>
                  </a:lnTo>
                  <a:lnTo>
                    <a:pt x="160872" y="32174"/>
                  </a:lnTo>
                  <a:lnTo>
                    <a:pt x="161705" y="32508"/>
                  </a:lnTo>
                  <a:lnTo>
                    <a:pt x="163372" y="33175"/>
                  </a:lnTo>
                  <a:lnTo>
                    <a:pt x="164206" y="33341"/>
                  </a:lnTo>
                  <a:lnTo>
                    <a:pt x="164706" y="33675"/>
                  </a:lnTo>
                  <a:lnTo>
                    <a:pt x="164873" y="33508"/>
                  </a:lnTo>
                  <a:lnTo>
                    <a:pt x="165039" y="33341"/>
                  </a:lnTo>
                  <a:lnTo>
                    <a:pt x="165373" y="33508"/>
                  </a:lnTo>
                  <a:lnTo>
                    <a:pt x="166206" y="34342"/>
                  </a:lnTo>
                  <a:lnTo>
                    <a:pt x="166540" y="34675"/>
                  </a:lnTo>
                  <a:lnTo>
                    <a:pt x="167040" y="34842"/>
                  </a:lnTo>
                  <a:lnTo>
                    <a:pt x="167206" y="34842"/>
                  </a:lnTo>
                  <a:lnTo>
                    <a:pt x="167206" y="34675"/>
                  </a:lnTo>
                  <a:lnTo>
                    <a:pt x="167540" y="34008"/>
                  </a:lnTo>
                  <a:lnTo>
                    <a:pt x="168207" y="34508"/>
                  </a:lnTo>
                  <a:lnTo>
                    <a:pt x="168707" y="35008"/>
                  </a:lnTo>
                  <a:lnTo>
                    <a:pt x="168874" y="35342"/>
                  </a:lnTo>
                  <a:lnTo>
                    <a:pt x="169040" y="35842"/>
                  </a:lnTo>
                  <a:lnTo>
                    <a:pt x="168874" y="36175"/>
                  </a:lnTo>
                  <a:lnTo>
                    <a:pt x="168707" y="36509"/>
                  </a:lnTo>
                  <a:lnTo>
                    <a:pt x="170041" y="37509"/>
                  </a:lnTo>
                  <a:lnTo>
                    <a:pt x="171041" y="38176"/>
                  </a:lnTo>
                  <a:lnTo>
                    <a:pt x="171374" y="38342"/>
                  </a:lnTo>
                  <a:lnTo>
                    <a:pt x="171207" y="38009"/>
                  </a:lnTo>
                  <a:lnTo>
                    <a:pt x="170041" y="36675"/>
                  </a:lnTo>
                  <a:lnTo>
                    <a:pt x="170874" y="36842"/>
                  </a:lnTo>
                  <a:lnTo>
                    <a:pt x="171541" y="37176"/>
                  </a:lnTo>
                  <a:lnTo>
                    <a:pt x="172708" y="38009"/>
                  </a:lnTo>
                  <a:lnTo>
                    <a:pt x="173041" y="38342"/>
                  </a:lnTo>
                  <a:lnTo>
                    <a:pt x="173541" y="38676"/>
                  </a:lnTo>
                  <a:lnTo>
                    <a:pt x="174041" y="38676"/>
                  </a:lnTo>
                  <a:lnTo>
                    <a:pt x="174708" y="38509"/>
                  </a:lnTo>
                  <a:lnTo>
                    <a:pt x="174708" y="39509"/>
                  </a:lnTo>
                  <a:lnTo>
                    <a:pt x="174875" y="39676"/>
                  </a:lnTo>
                  <a:lnTo>
                    <a:pt x="175042" y="40010"/>
                  </a:lnTo>
                  <a:lnTo>
                    <a:pt x="175542" y="40010"/>
                  </a:lnTo>
                  <a:lnTo>
                    <a:pt x="176375" y="39843"/>
                  </a:lnTo>
                  <a:lnTo>
                    <a:pt x="176542" y="40510"/>
                  </a:lnTo>
                  <a:lnTo>
                    <a:pt x="176709" y="41010"/>
                  </a:lnTo>
                  <a:lnTo>
                    <a:pt x="177376" y="41843"/>
                  </a:lnTo>
                  <a:lnTo>
                    <a:pt x="178042" y="42510"/>
                  </a:lnTo>
                  <a:lnTo>
                    <a:pt x="178209" y="42844"/>
                  </a:lnTo>
                  <a:lnTo>
                    <a:pt x="178209" y="43177"/>
                  </a:lnTo>
                  <a:lnTo>
                    <a:pt x="178709" y="43177"/>
                  </a:lnTo>
                  <a:lnTo>
                    <a:pt x="179209" y="43010"/>
                  </a:lnTo>
                  <a:lnTo>
                    <a:pt x="179543" y="42844"/>
                  </a:lnTo>
                  <a:lnTo>
                    <a:pt x="179709" y="43010"/>
                  </a:lnTo>
                  <a:lnTo>
                    <a:pt x="180043" y="43177"/>
                  </a:lnTo>
                  <a:lnTo>
                    <a:pt x="179543" y="43677"/>
                  </a:lnTo>
                  <a:lnTo>
                    <a:pt x="179543" y="44011"/>
                  </a:lnTo>
                  <a:lnTo>
                    <a:pt x="179543" y="44177"/>
                  </a:lnTo>
                  <a:lnTo>
                    <a:pt x="179876" y="44677"/>
                  </a:lnTo>
                  <a:lnTo>
                    <a:pt x="180543" y="45177"/>
                  </a:lnTo>
                  <a:lnTo>
                    <a:pt x="181877" y="46178"/>
                  </a:lnTo>
                  <a:lnTo>
                    <a:pt x="182543" y="46678"/>
                  </a:lnTo>
                  <a:lnTo>
                    <a:pt x="182877" y="47178"/>
                  </a:lnTo>
                  <a:lnTo>
                    <a:pt x="183210" y="46678"/>
                  </a:lnTo>
                  <a:lnTo>
                    <a:pt x="183710" y="46511"/>
                  </a:lnTo>
                  <a:lnTo>
                    <a:pt x="184211" y="46678"/>
                  </a:lnTo>
                  <a:lnTo>
                    <a:pt x="184877" y="47011"/>
                  </a:lnTo>
                  <a:lnTo>
                    <a:pt x="186044" y="48345"/>
                  </a:lnTo>
                  <a:lnTo>
                    <a:pt x="186878" y="49512"/>
                  </a:lnTo>
                  <a:lnTo>
                    <a:pt x="186378" y="49679"/>
                  </a:lnTo>
                  <a:lnTo>
                    <a:pt x="186044" y="49845"/>
                  </a:lnTo>
                  <a:lnTo>
                    <a:pt x="186211" y="50012"/>
                  </a:lnTo>
                  <a:lnTo>
                    <a:pt x="186544" y="50179"/>
                  </a:lnTo>
                  <a:lnTo>
                    <a:pt x="188712" y="50845"/>
                  </a:lnTo>
                  <a:lnTo>
                    <a:pt x="188712" y="51512"/>
                  </a:lnTo>
                  <a:lnTo>
                    <a:pt x="188878" y="52346"/>
                  </a:lnTo>
                  <a:lnTo>
                    <a:pt x="189212" y="53013"/>
                  </a:lnTo>
                  <a:lnTo>
                    <a:pt x="189712" y="53679"/>
                  </a:lnTo>
                  <a:lnTo>
                    <a:pt x="191046" y="55013"/>
                  </a:lnTo>
                  <a:lnTo>
                    <a:pt x="192546" y="56347"/>
                  </a:lnTo>
                  <a:lnTo>
                    <a:pt x="194046" y="57514"/>
                  </a:lnTo>
                  <a:lnTo>
                    <a:pt x="195380" y="58847"/>
                  </a:lnTo>
                  <a:lnTo>
                    <a:pt x="195713" y="59514"/>
                  </a:lnTo>
                  <a:lnTo>
                    <a:pt x="196047" y="60181"/>
                  </a:lnTo>
                  <a:lnTo>
                    <a:pt x="196213" y="61015"/>
                  </a:lnTo>
                  <a:lnTo>
                    <a:pt x="196047" y="61681"/>
                  </a:lnTo>
                  <a:lnTo>
                    <a:pt x="196714" y="62015"/>
                  </a:lnTo>
                  <a:lnTo>
                    <a:pt x="196880" y="62515"/>
                  </a:lnTo>
                  <a:lnTo>
                    <a:pt x="196880" y="62848"/>
                  </a:lnTo>
                  <a:lnTo>
                    <a:pt x="196880" y="63182"/>
                  </a:lnTo>
                  <a:lnTo>
                    <a:pt x="196714" y="63682"/>
                  </a:lnTo>
                  <a:lnTo>
                    <a:pt x="196880" y="64182"/>
                  </a:lnTo>
                  <a:lnTo>
                    <a:pt x="197047" y="64849"/>
                  </a:lnTo>
                  <a:lnTo>
                    <a:pt x="197880" y="65682"/>
                  </a:lnTo>
                  <a:lnTo>
                    <a:pt x="197880" y="65016"/>
                  </a:lnTo>
                  <a:lnTo>
                    <a:pt x="198214" y="64849"/>
                  </a:lnTo>
                  <a:lnTo>
                    <a:pt x="198381" y="64849"/>
                  </a:lnTo>
                  <a:lnTo>
                    <a:pt x="198547" y="65182"/>
                  </a:lnTo>
                  <a:lnTo>
                    <a:pt x="198881" y="65682"/>
                  </a:lnTo>
                  <a:lnTo>
                    <a:pt x="198881" y="66349"/>
                  </a:lnTo>
                  <a:lnTo>
                    <a:pt x="198881" y="66849"/>
                  </a:lnTo>
                  <a:lnTo>
                    <a:pt x="198547" y="67516"/>
                  </a:lnTo>
                  <a:lnTo>
                    <a:pt x="198881" y="67683"/>
                  </a:lnTo>
                  <a:lnTo>
                    <a:pt x="199047" y="67516"/>
                  </a:lnTo>
                  <a:lnTo>
                    <a:pt x="199548" y="67183"/>
                  </a:lnTo>
                  <a:lnTo>
                    <a:pt x="199881" y="68016"/>
                  </a:lnTo>
                  <a:lnTo>
                    <a:pt x="200381" y="68850"/>
                  </a:lnTo>
                  <a:lnTo>
                    <a:pt x="200548" y="69683"/>
                  </a:lnTo>
                  <a:lnTo>
                    <a:pt x="200548" y="70183"/>
                  </a:lnTo>
                  <a:lnTo>
                    <a:pt x="200214" y="70350"/>
                  </a:lnTo>
                  <a:lnTo>
                    <a:pt x="200881" y="71017"/>
                  </a:lnTo>
                  <a:lnTo>
                    <a:pt x="201381" y="71684"/>
                  </a:lnTo>
                  <a:lnTo>
                    <a:pt x="201548" y="72517"/>
                  </a:lnTo>
                  <a:lnTo>
                    <a:pt x="201881" y="73184"/>
                  </a:lnTo>
                  <a:lnTo>
                    <a:pt x="202215" y="74851"/>
                  </a:lnTo>
                  <a:lnTo>
                    <a:pt x="202382" y="75518"/>
                  </a:lnTo>
                  <a:lnTo>
                    <a:pt x="202882" y="76352"/>
                  </a:lnTo>
                  <a:lnTo>
                    <a:pt x="203382" y="77352"/>
                  </a:lnTo>
                  <a:lnTo>
                    <a:pt x="204215" y="78852"/>
                  </a:lnTo>
                  <a:lnTo>
                    <a:pt x="204382" y="79519"/>
                  </a:lnTo>
                  <a:lnTo>
                    <a:pt x="204382" y="79686"/>
                  </a:lnTo>
                  <a:lnTo>
                    <a:pt x="204049" y="79519"/>
                  </a:lnTo>
                  <a:lnTo>
                    <a:pt x="203382" y="78852"/>
                  </a:lnTo>
                  <a:lnTo>
                    <a:pt x="204049" y="81853"/>
                  </a:lnTo>
                  <a:lnTo>
                    <a:pt x="204715" y="84854"/>
                  </a:lnTo>
                  <a:lnTo>
                    <a:pt x="205216" y="87688"/>
                  </a:lnTo>
                  <a:lnTo>
                    <a:pt x="205882" y="90188"/>
                  </a:lnTo>
                  <a:lnTo>
                    <a:pt x="205549" y="90522"/>
                  </a:lnTo>
                  <a:lnTo>
                    <a:pt x="205382" y="90855"/>
                  </a:lnTo>
                  <a:lnTo>
                    <a:pt x="205382" y="91188"/>
                  </a:lnTo>
                  <a:lnTo>
                    <a:pt x="205382" y="91689"/>
                  </a:lnTo>
                  <a:lnTo>
                    <a:pt x="205716" y="92355"/>
                  </a:lnTo>
                  <a:lnTo>
                    <a:pt x="206216" y="92855"/>
                  </a:lnTo>
                  <a:lnTo>
                    <a:pt x="206716" y="93522"/>
                  </a:lnTo>
                  <a:lnTo>
                    <a:pt x="206883" y="94022"/>
                  </a:lnTo>
                  <a:lnTo>
                    <a:pt x="206883" y="94189"/>
                  </a:lnTo>
                  <a:lnTo>
                    <a:pt x="206716" y="94356"/>
                  </a:lnTo>
                  <a:lnTo>
                    <a:pt x="206049" y="94689"/>
                  </a:lnTo>
                  <a:lnTo>
                    <a:pt x="207049" y="97857"/>
                  </a:lnTo>
                  <a:lnTo>
                    <a:pt x="207716" y="100024"/>
                  </a:lnTo>
                  <a:lnTo>
                    <a:pt x="208216" y="102358"/>
                  </a:lnTo>
                  <a:lnTo>
                    <a:pt x="208383" y="104525"/>
                  </a:lnTo>
                  <a:lnTo>
                    <a:pt x="208383" y="105525"/>
                  </a:lnTo>
                  <a:lnTo>
                    <a:pt x="208216" y="106525"/>
                  </a:lnTo>
                  <a:lnTo>
                    <a:pt x="207883" y="107359"/>
                  </a:lnTo>
                  <a:lnTo>
                    <a:pt x="207549" y="108192"/>
                  </a:lnTo>
                  <a:lnTo>
                    <a:pt x="206883" y="108693"/>
                  </a:lnTo>
                  <a:lnTo>
                    <a:pt x="206216" y="109193"/>
                  </a:lnTo>
                  <a:lnTo>
                    <a:pt x="206216" y="110526"/>
                  </a:lnTo>
                  <a:lnTo>
                    <a:pt x="206382" y="111693"/>
                  </a:lnTo>
                  <a:lnTo>
                    <a:pt x="206382" y="112193"/>
                  </a:lnTo>
                  <a:lnTo>
                    <a:pt x="206716" y="112527"/>
                  </a:lnTo>
                  <a:lnTo>
                    <a:pt x="207216" y="112694"/>
                  </a:lnTo>
                  <a:lnTo>
                    <a:pt x="207883" y="112694"/>
                  </a:lnTo>
                  <a:lnTo>
                    <a:pt x="207216" y="113694"/>
                  </a:lnTo>
                  <a:lnTo>
                    <a:pt x="206716" y="114194"/>
                  </a:lnTo>
                  <a:lnTo>
                    <a:pt x="206549" y="114361"/>
                  </a:lnTo>
                  <a:lnTo>
                    <a:pt x="206382" y="114194"/>
                  </a:lnTo>
                  <a:lnTo>
                    <a:pt x="205882" y="113194"/>
                  </a:lnTo>
                  <a:lnTo>
                    <a:pt x="205882" y="114861"/>
                  </a:lnTo>
                  <a:lnTo>
                    <a:pt x="205882" y="115361"/>
                  </a:lnTo>
                  <a:lnTo>
                    <a:pt x="206049" y="115528"/>
                  </a:lnTo>
                  <a:lnTo>
                    <a:pt x="206382" y="115528"/>
                  </a:lnTo>
                  <a:lnTo>
                    <a:pt x="206549" y="115361"/>
                  </a:lnTo>
                  <a:lnTo>
                    <a:pt x="207216" y="114861"/>
                  </a:lnTo>
                  <a:lnTo>
                    <a:pt x="207716" y="114361"/>
                  </a:lnTo>
                  <a:lnTo>
                    <a:pt x="208050" y="114361"/>
                  </a:lnTo>
                  <a:lnTo>
                    <a:pt x="208216" y="114527"/>
                  </a:lnTo>
                  <a:lnTo>
                    <a:pt x="208216" y="115027"/>
                  </a:lnTo>
                  <a:lnTo>
                    <a:pt x="208383" y="115694"/>
                  </a:lnTo>
                  <a:lnTo>
                    <a:pt x="208050" y="118362"/>
                  </a:lnTo>
                  <a:lnTo>
                    <a:pt x="208050" y="117861"/>
                  </a:lnTo>
                  <a:lnTo>
                    <a:pt x="207883" y="117361"/>
                  </a:lnTo>
                  <a:lnTo>
                    <a:pt x="207383" y="116695"/>
                  </a:lnTo>
                  <a:lnTo>
                    <a:pt x="206716" y="116194"/>
                  </a:lnTo>
                  <a:lnTo>
                    <a:pt x="205549" y="116194"/>
                  </a:lnTo>
                  <a:lnTo>
                    <a:pt x="205382" y="116361"/>
                  </a:lnTo>
                  <a:lnTo>
                    <a:pt x="205382" y="116528"/>
                  </a:lnTo>
                  <a:lnTo>
                    <a:pt x="205549" y="116861"/>
                  </a:lnTo>
                  <a:lnTo>
                    <a:pt x="205716" y="117195"/>
                  </a:lnTo>
                  <a:lnTo>
                    <a:pt x="206716" y="117861"/>
                  </a:lnTo>
                  <a:lnTo>
                    <a:pt x="206382" y="118028"/>
                  </a:lnTo>
                  <a:lnTo>
                    <a:pt x="206049" y="118195"/>
                  </a:lnTo>
                  <a:lnTo>
                    <a:pt x="205882" y="118362"/>
                  </a:lnTo>
                  <a:lnTo>
                    <a:pt x="205716" y="118695"/>
                  </a:lnTo>
                  <a:lnTo>
                    <a:pt x="205716" y="119529"/>
                  </a:lnTo>
                  <a:lnTo>
                    <a:pt x="205882" y="120362"/>
                  </a:lnTo>
                  <a:lnTo>
                    <a:pt x="206049" y="121196"/>
                  </a:lnTo>
                  <a:lnTo>
                    <a:pt x="206049" y="121862"/>
                  </a:lnTo>
                  <a:lnTo>
                    <a:pt x="205882" y="122196"/>
                  </a:lnTo>
                  <a:lnTo>
                    <a:pt x="205716" y="122196"/>
                  </a:lnTo>
                  <a:lnTo>
                    <a:pt x="205549" y="122363"/>
                  </a:lnTo>
                  <a:lnTo>
                    <a:pt x="205216" y="122196"/>
                  </a:lnTo>
                  <a:lnTo>
                    <a:pt x="205382" y="121196"/>
                  </a:lnTo>
                  <a:lnTo>
                    <a:pt x="205382" y="120529"/>
                  </a:lnTo>
                  <a:lnTo>
                    <a:pt x="205216" y="120029"/>
                  </a:lnTo>
                  <a:lnTo>
                    <a:pt x="204715" y="119862"/>
                  </a:lnTo>
                  <a:lnTo>
                    <a:pt x="204382" y="119862"/>
                  </a:lnTo>
                  <a:lnTo>
                    <a:pt x="204215" y="120029"/>
                  </a:lnTo>
                  <a:lnTo>
                    <a:pt x="204215" y="120529"/>
                  </a:lnTo>
                  <a:lnTo>
                    <a:pt x="204549" y="121196"/>
                  </a:lnTo>
                  <a:lnTo>
                    <a:pt x="203882" y="121696"/>
                  </a:lnTo>
                  <a:lnTo>
                    <a:pt x="203715" y="122363"/>
                  </a:lnTo>
                  <a:lnTo>
                    <a:pt x="203548" y="122863"/>
                  </a:lnTo>
                  <a:lnTo>
                    <a:pt x="203548" y="123363"/>
                  </a:lnTo>
                  <a:lnTo>
                    <a:pt x="203548" y="123863"/>
                  </a:lnTo>
                  <a:lnTo>
                    <a:pt x="203382" y="124530"/>
                  </a:lnTo>
                  <a:lnTo>
                    <a:pt x="203048" y="125197"/>
                  </a:lnTo>
                  <a:lnTo>
                    <a:pt x="202382" y="126197"/>
                  </a:lnTo>
                  <a:lnTo>
                    <a:pt x="202715" y="126363"/>
                  </a:lnTo>
                  <a:lnTo>
                    <a:pt x="202882" y="126697"/>
                  </a:lnTo>
                  <a:lnTo>
                    <a:pt x="203048" y="127197"/>
                  </a:lnTo>
                  <a:lnTo>
                    <a:pt x="203048" y="127697"/>
                  </a:lnTo>
                  <a:lnTo>
                    <a:pt x="203048" y="128197"/>
                  </a:lnTo>
                  <a:lnTo>
                    <a:pt x="202715" y="128864"/>
                  </a:lnTo>
                  <a:lnTo>
                    <a:pt x="202382" y="129364"/>
                  </a:lnTo>
                  <a:lnTo>
                    <a:pt x="201715" y="129698"/>
                  </a:lnTo>
                  <a:lnTo>
                    <a:pt x="203048" y="129698"/>
                  </a:lnTo>
                  <a:lnTo>
                    <a:pt x="203215" y="129864"/>
                  </a:lnTo>
                  <a:lnTo>
                    <a:pt x="203548" y="130031"/>
                  </a:lnTo>
                  <a:lnTo>
                    <a:pt x="203715" y="130364"/>
                  </a:lnTo>
                  <a:lnTo>
                    <a:pt x="203715" y="130865"/>
                  </a:lnTo>
                  <a:lnTo>
                    <a:pt x="202882" y="131031"/>
                  </a:lnTo>
                  <a:lnTo>
                    <a:pt x="202382" y="130865"/>
                  </a:lnTo>
                  <a:lnTo>
                    <a:pt x="201881" y="130531"/>
                  </a:lnTo>
                  <a:lnTo>
                    <a:pt x="201548" y="130198"/>
                  </a:lnTo>
                  <a:lnTo>
                    <a:pt x="201215" y="129864"/>
                  </a:lnTo>
                  <a:lnTo>
                    <a:pt x="200881" y="129864"/>
                  </a:lnTo>
                  <a:lnTo>
                    <a:pt x="200548" y="130198"/>
                  </a:lnTo>
                  <a:lnTo>
                    <a:pt x="200214" y="131198"/>
                  </a:lnTo>
                  <a:lnTo>
                    <a:pt x="200548" y="131031"/>
                  </a:lnTo>
                  <a:lnTo>
                    <a:pt x="200714" y="131198"/>
                  </a:lnTo>
                  <a:lnTo>
                    <a:pt x="200714" y="132032"/>
                  </a:lnTo>
                  <a:lnTo>
                    <a:pt x="200881" y="132365"/>
                  </a:lnTo>
                  <a:lnTo>
                    <a:pt x="200881" y="132532"/>
                  </a:lnTo>
                  <a:lnTo>
                    <a:pt x="201215" y="132365"/>
                  </a:lnTo>
                  <a:lnTo>
                    <a:pt x="201548" y="131865"/>
                  </a:lnTo>
                  <a:lnTo>
                    <a:pt x="202048" y="132032"/>
                  </a:lnTo>
                  <a:lnTo>
                    <a:pt x="202215" y="132198"/>
                  </a:lnTo>
                  <a:lnTo>
                    <a:pt x="202382" y="132532"/>
                  </a:lnTo>
                  <a:lnTo>
                    <a:pt x="202548" y="133032"/>
                  </a:lnTo>
                  <a:lnTo>
                    <a:pt x="202382" y="134032"/>
                  </a:lnTo>
                  <a:lnTo>
                    <a:pt x="201881" y="135032"/>
                  </a:lnTo>
                  <a:lnTo>
                    <a:pt x="201381" y="135866"/>
                  </a:lnTo>
                  <a:lnTo>
                    <a:pt x="200714" y="136366"/>
                  </a:lnTo>
                  <a:lnTo>
                    <a:pt x="200381" y="136366"/>
                  </a:lnTo>
                  <a:lnTo>
                    <a:pt x="200214" y="136199"/>
                  </a:lnTo>
                  <a:lnTo>
                    <a:pt x="200048" y="135866"/>
                  </a:lnTo>
                  <a:lnTo>
                    <a:pt x="199881" y="135366"/>
                  </a:lnTo>
                  <a:lnTo>
                    <a:pt x="199381" y="137533"/>
                  </a:lnTo>
                  <a:lnTo>
                    <a:pt x="199381" y="138366"/>
                  </a:lnTo>
                  <a:lnTo>
                    <a:pt x="199714" y="139033"/>
                  </a:lnTo>
                  <a:lnTo>
                    <a:pt x="199214" y="139200"/>
                  </a:lnTo>
                  <a:lnTo>
                    <a:pt x="198714" y="139533"/>
                  </a:lnTo>
                  <a:lnTo>
                    <a:pt x="198047" y="139867"/>
                  </a:lnTo>
                  <a:lnTo>
                    <a:pt x="197714" y="140033"/>
                  </a:lnTo>
                  <a:lnTo>
                    <a:pt x="197380" y="140033"/>
                  </a:lnTo>
                  <a:lnTo>
                    <a:pt x="197214" y="139867"/>
                  </a:lnTo>
                  <a:lnTo>
                    <a:pt x="196880" y="139367"/>
                  </a:lnTo>
                  <a:lnTo>
                    <a:pt x="196714" y="140367"/>
                  </a:lnTo>
                  <a:lnTo>
                    <a:pt x="196380" y="141034"/>
                  </a:lnTo>
                  <a:lnTo>
                    <a:pt x="195880" y="141534"/>
                  </a:lnTo>
                  <a:lnTo>
                    <a:pt x="195046" y="142034"/>
                  </a:lnTo>
                  <a:lnTo>
                    <a:pt x="195880" y="142201"/>
                  </a:lnTo>
                  <a:lnTo>
                    <a:pt x="196547" y="142367"/>
                  </a:lnTo>
                  <a:lnTo>
                    <a:pt x="196714" y="142701"/>
                  </a:lnTo>
                  <a:lnTo>
                    <a:pt x="196714" y="143034"/>
                  </a:lnTo>
                  <a:lnTo>
                    <a:pt x="196547" y="143534"/>
                  </a:lnTo>
                  <a:lnTo>
                    <a:pt x="196380" y="143868"/>
                  </a:lnTo>
                  <a:lnTo>
                    <a:pt x="195380" y="145035"/>
                  </a:lnTo>
                  <a:lnTo>
                    <a:pt x="196213" y="145035"/>
                  </a:lnTo>
                  <a:lnTo>
                    <a:pt x="196213" y="145201"/>
                  </a:lnTo>
                  <a:lnTo>
                    <a:pt x="196047" y="145535"/>
                  </a:lnTo>
                  <a:lnTo>
                    <a:pt x="195713" y="146035"/>
                  </a:lnTo>
                  <a:lnTo>
                    <a:pt x="194546" y="147035"/>
                  </a:lnTo>
                  <a:lnTo>
                    <a:pt x="194046" y="147535"/>
                  </a:lnTo>
                  <a:lnTo>
                    <a:pt x="193713" y="148035"/>
                  </a:lnTo>
                  <a:lnTo>
                    <a:pt x="193713" y="148702"/>
                  </a:lnTo>
                  <a:lnTo>
                    <a:pt x="193546" y="149369"/>
                  </a:lnTo>
                  <a:lnTo>
                    <a:pt x="193213" y="149869"/>
                  </a:lnTo>
                  <a:lnTo>
                    <a:pt x="192879" y="150203"/>
                  </a:lnTo>
                  <a:lnTo>
                    <a:pt x="192046" y="150703"/>
                  </a:lnTo>
                  <a:lnTo>
                    <a:pt x="191046" y="151203"/>
                  </a:lnTo>
                  <a:lnTo>
                    <a:pt x="190212" y="151870"/>
                  </a:lnTo>
                  <a:lnTo>
                    <a:pt x="189879" y="152370"/>
                  </a:lnTo>
                  <a:lnTo>
                    <a:pt x="189545" y="152870"/>
                  </a:lnTo>
                  <a:lnTo>
                    <a:pt x="189212" y="153537"/>
                  </a:lnTo>
                  <a:lnTo>
                    <a:pt x="189212" y="154370"/>
                  </a:lnTo>
                  <a:lnTo>
                    <a:pt x="189212" y="155370"/>
                  </a:lnTo>
                  <a:lnTo>
                    <a:pt x="189378" y="156537"/>
                  </a:lnTo>
                  <a:lnTo>
                    <a:pt x="188878" y="156704"/>
                  </a:lnTo>
                  <a:lnTo>
                    <a:pt x="188545" y="157037"/>
                  </a:lnTo>
                  <a:lnTo>
                    <a:pt x="187711" y="158038"/>
                  </a:lnTo>
                  <a:lnTo>
                    <a:pt x="186378" y="160205"/>
                  </a:lnTo>
                  <a:lnTo>
                    <a:pt x="185878" y="160872"/>
                  </a:lnTo>
                  <a:lnTo>
                    <a:pt x="185544" y="161038"/>
                  </a:lnTo>
                  <a:lnTo>
                    <a:pt x="185377" y="161205"/>
                  </a:lnTo>
                  <a:lnTo>
                    <a:pt x="185377" y="160872"/>
                  </a:lnTo>
                  <a:lnTo>
                    <a:pt x="185211" y="160538"/>
                  </a:lnTo>
                  <a:lnTo>
                    <a:pt x="185377" y="158871"/>
                  </a:lnTo>
                  <a:lnTo>
                    <a:pt x="184544" y="159538"/>
                  </a:lnTo>
                  <a:lnTo>
                    <a:pt x="184044" y="160205"/>
                  </a:lnTo>
                  <a:lnTo>
                    <a:pt x="183710" y="160538"/>
                  </a:lnTo>
                  <a:lnTo>
                    <a:pt x="183377" y="160705"/>
                  </a:lnTo>
                  <a:lnTo>
                    <a:pt x="182877" y="160705"/>
                  </a:lnTo>
                  <a:lnTo>
                    <a:pt x="182377" y="160538"/>
                  </a:lnTo>
                  <a:lnTo>
                    <a:pt x="182710" y="161372"/>
                  </a:lnTo>
                  <a:lnTo>
                    <a:pt x="182710" y="162205"/>
                  </a:lnTo>
                  <a:lnTo>
                    <a:pt x="182377" y="163039"/>
                  </a:lnTo>
                  <a:lnTo>
                    <a:pt x="181877" y="163706"/>
                  </a:lnTo>
                  <a:lnTo>
                    <a:pt x="181377" y="164206"/>
                  </a:lnTo>
                  <a:lnTo>
                    <a:pt x="180543" y="164373"/>
                  </a:lnTo>
                  <a:lnTo>
                    <a:pt x="179876" y="164373"/>
                  </a:lnTo>
                  <a:lnTo>
                    <a:pt x="179043" y="164039"/>
                  </a:lnTo>
                  <a:lnTo>
                    <a:pt x="178209" y="165540"/>
                  </a:lnTo>
                  <a:lnTo>
                    <a:pt x="177709" y="166540"/>
                  </a:lnTo>
                  <a:lnTo>
                    <a:pt x="177376" y="167873"/>
                  </a:lnTo>
                  <a:lnTo>
                    <a:pt x="177209" y="168374"/>
                  </a:lnTo>
                  <a:lnTo>
                    <a:pt x="177042" y="168874"/>
                  </a:lnTo>
                  <a:lnTo>
                    <a:pt x="176375" y="169707"/>
                  </a:lnTo>
                  <a:lnTo>
                    <a:pt x="175542" y="170541"/>
                  </a:lnTo>
                  <a:lnTo>
                    <a:pt x="176375" y="170374"/>
                  </a:lnTo>
                  <a:lnTo>
                    <a:pt x="176875" y="170374"/>
                  </a:lnTo>
                  <a:lnTo>
                    <a:pt x="176875" y="170541"/>
                  </a:lnTo>
                  <a:lnTo>
                    <a:pt x="176709" y="170874"/>
                  </a:lnTo>
                  <a:lnTo>
                    <a:pt x="175875" y="171708"/>
                  </a:lnTo>
                  <a:lnTo>
                    <a:pt x="174875" y="172708"/>
                  </a:lnTo>
                  <a:lnTo>
                    <a:pt x="174542" y="172041"/>
                  </a:lnTo>
                  <a:lnTo>
                    <a:pt x="174208" y="171708"/>
                  </a:lnTo>
                  <a:lnTo>
                    <a:pt x="173875" y="171708"/>
                  </a:lnTo>
                  <a:lnTo>
                    <a:pt x="173541" y="172041"/>
                  </a:lnTo>
                  <a:lnTo>
                    <a:pt x="172875" y="172541"/>
                  </a:lnTo>
                  <a:lnTo>
                    <a:pt x="172374" y="172708"/>
                  </a:lnTo>
                  <a:lnTo>
                    <a:pt x="171874" y="172708"/>
                  </a:lnTo>
                  <a:lnTo>
                    <a:pt x="171874" y="173708"/>
                  </a:lnTo>
                  <a:lnTo>
                    <a:pt x="172041" y="174208"/>
                  </a:lnTo>
                  <a:lnTo>
                    <a:pt x="171874" y="174708"/>
                  </a:lnTo>
                  <a:lnTo>
                    <a:pt x="171207" y="174875"/>
                  </a:lnTo>
                  <a:lnTo>
                    <a:pt x="170707" y="175042"/>
                  </a:lnTo>
                  <a:lnTo>
                    <a:pt x="169707" y="175542"/>
                  </a:lnTo>
                  <a:lnTo>
                    <a:pt x="168874" y="176375"/>
                  </a:lnTo>
                  <a:lnTo>
                    <a:pt x="168040" y="177209"/>
                  </a:lnTo>
                  <a:lnTo>
                    <a:pt x="167206" y="178042"/>
                  </a:lnTo>
                  <a:lnTo>
                    <a:pt x="166540" y="178376"/>
                  </a:lnTo>
                  <a:lnTo>
                    <a:pt x="166206" y="178543"/>
                  </a:lnTo>
                  <a:lnTo>
                    <a:pt x="165873" y="178543"/>
                  </a:lnTo>
                  <a:lnTo>
                    <a:pt x="165373" y="178376"/>
                  </a:lnTo>
                  <a:lnTo>
                    <a:pt x="165039" y="178209"/>
                  </a:lnTo>
                  <a:lnTo>
                    <a:pt x="164539" y="178709"/>
                  </a:lnTo>
                  <a:lnTo>
                    <a:pt x="164372" y="179043"/>
                  </a:lnTo>
                  <a:lnTo>
                    <a:pt x="164372" y="179209"/>
                  </a:lnTo>
                  <a:lnTo>
                    <a:pt x="164539" y="179376"/>
                  </a:lnTo>
                  <a:lnTo>
                    <a:pt x="164873" y="179376"/>
                  </a:lnTo>
                  <a:lnTo>
                    <a:pt x="164873" y="179710"/>
                  </a:lnTo>
                  <a:lnTo>
                    <a:pt x="164873" y="180043"/>
                  </a:lnTo>
                  <a:lnTo>
                    <a:pt x="164372" y="180710"/>
                  </a:lnTo>
                  <a:lnTo>
                    <a:pt x="163872" y="180043"/>
                  </a:lnTo>
                  <a:lnTo>
                    <a:pt x="163539" y="179876"/>
                  </a:lnTo>
                  <a:lnTo>
                    <a:pt x="163206" y="179710"/>
                  </a:lnTo>
                  <a:lnTo>
                    <a:pt x="162872" y="179876"/>
                  </a:lnTo>
                  <a:lnTo>
                    <a:pt x="162039" y="180376"/>
                  </a:lnTo>
                  <a:lnTo>
                    <a:pt x="161205" y="181210"/>
                  </a:lnTo>
                  <a:lnTo>
                    <a:pt x="161872" y="181543"/>
                  </a:lnTo>
                  <a:lnTo>
                    <a:pt x="161872" y="181710"/>
                  </a:lnTo>
                  <a:lnTo>
                    <a:pt x="161872" y="181877"/>
                  </a:lnTo>
                  <a:lnTo>
                    <a:pt x="161538" y="182377"/>
                  </a:lnTo>
                  <a:lnTo>
                    <a:pt x="161038" y="182877"/>
                  </a:lnTo>
                  <a:lnTo>
                    <a:pt x="159871" y="184044"/>
                  </a:lnTo>
                  <a:lnTo>
                    <a:pt x="159371" y="184711"/>
                  </a:lnTo>
                  <a:lnTo>
                    <a:pt x="159371" y="185044"/>
                  </a:lnTo>
                  <a:lnTo>
                    <a:pt x="159371" y="185378"/>
                  </a:lnTo>
                  <a:lnTo>
                    <a:pt x="158704" y="185378"/>
                  </a:lnTo>
                  <a:lnTo>
                    <a:pt x="158371" y="185544"/>
                  </a:lnTo>
                  <a:lnTo>
                    <a:pt x="158204" y="185878"/>
                  </a:lnTo>
                  <a:lnTo>
                    <a:pt x="158204" y="186211"/>
                  </a:lnTo>
                  <a:lnTo>
                    <a:pt x="158038" y="186545"/>
                  </a:lnTo>
                  <a:lnTo>
                    <a:pt x="157871" y="186878"/>
                  </a:lnTo>
                  <a:lnTo>
                    <a:pt x="157204" y="186878"/>
                  </a:lnTo>
                  <a:lnTo>
                    <a:pt x="157371" y="186211"/>
                  </a:lnTo>
                  <a:lnTo>
                    <a:pt x="156704" y="186378"/>
                  </a:lnTo>
                  <a:lnTo>
                    <a:pt x="156704" y="186211"/>
                  </a:lnTo>
                  <a:lnTo>
                    <a:pt x="156704" y="185711"/>
                  </a:lnTo>
                  <a:lnTo>
                    <a:pt x="156871" y="184877"/>
                  </a:lnTo>
                  <a:lnTo>
                    <a:pt x="156871" y="184044"/>
                  </a:lnTo>
                  <a:lnTo>
                    <a:pt x="156871" y="183711"/>
                  </a:lnTo>
                  <a:lnTo>
                    <a:pt x="156704" y="183544"/>
                  </a:lnTo>
                  <a:lnTo>
                    <a:pt x="157204" y="183377"/>
                  </a:lnTo>
                  <a:lnTo>
                    <a:pt x="157371" y="183044"/>
                  </a:lnTo>
                  <a:lnTo>
                    <a:pt x="157204" y="182544"/>
                  </a:lnTo>
                  <a:lnTo>
                    <a:pt x="156871" y="181877"/>
                  </a:lnTo>
                  <a:lnTo>
                    <a:pt x="156704" y="181377"/>
                  </a:lnTo>
                  <a:lnTo>
                    <a:pt x="156537" y="180710"/>
                  </a:lnTo>
                  <a:lnTo>
                    <a:pt x="156537" y="180376"/>
                  </a:lnTo>
                  <a:lnTo>
                    <a:pt x="156704" y="180210"/>
                  </a:lnTo>
                  <a:lnTo>
                    <a:pt x="156371" y="180210"/>
                  </a:lnTo>
                  <a:lnTo>
                    <a:pt x="156204" y="180043"/>
                  </a:lnTo>
                  <a:lnTo>
                    <a:pt x="156371" y="179376"/>
                  </a:lnTo>
                  <a:lnTo>
                    <a:pt x="156537" y="178709"/>
                  </a:lnTo>
                  <a:lnTo>
                    <a:pt x="156371" y="176876"/>
                  </a:lnTo>
                  <a:lnTo>
                    <a:pt x="156037" y="174875"/>
                  </a:lnTo>
                  <a:lnTo>
                    <a:pt x="155370" y="172875"/>
                  </a:lnTo>
                  <a:lnTo>
                    <a:pt x="154203" y="168707"/>
                  </a:lnTo>
                  <a:lnTo>
                    <a:pt x="153870" y="166873"/>
                  </a:lnTo>
                  <a:lnTo>
                    <a:pt x="153870" y="165373"/>
                  </a:lnTo>
                  <a:lnTo>
                    <a:pt x="153537" y="165039"/>
                  </a:lnTo>
                  <a:lnTo>
                    <a:pt x="153203" y="164373"/>
                  </a:lnTo>
                  <a:lnTo>
                    <a:pt x="152870" y="162372"/>
                  </a:lnTo>
                  <a:lnTo>
                    <a:pt x="152703" y="161205"/>
                  </a:lnTo>
                  <a:lnTo>
                    <a:pt x="152370" y="160205"/>
                  </a:lnTo>
                  <a:lnTo>
                    <a:pt x="151870" y="159205"/>
                  </a:lnTo>
                  <a:lnTo>
                    <a:pt x="151369" y="158538"/>
                  </a:lnTo>
                  <a:lnTo>
                    <a:pt x="150536" y="157871"/>
                  </a:lnTo>
                  <a:lnTo>
                    <a:pt x="149702" y="157371"/>
                  </a:lnTo>
                  <a:lnTo>
                    <a:pt x="149369" y="157037"/>
                  </a:lnTo>
                  <a:lnTo>
                    <a:pt x="150036" y="157037"/>
                  </a:lnTo>
                  <a:lnTo>
                    <a:pt x="148702" y="156537"/>
                  </a:lnTo>
                  <a:lnTo>
                    <a:pt x="148035" y="156537"/>
                  </a:lnTo>
                  <a:lnTo>
                    <a:pt x="147869" y="156704"/>
                  </a:lnTo>
                  <a:lnTo>
                    <a:pt x="147869" y="157037"/>
                  </a:lnTo>
                  <a:lnTo>
                    <a:pt x="148035" y="157538"/>
                  </a:lnTo>
                  <a:lnTo>
                    <a:pt x="147869" y="157538"/>
                  </a:lnTo>
                  <a:lnTo>
                    <a:pt x="147202" y="157204"/>
                  </a:lnTo>
                  <a:lnTo>
                    <a:pt x="146535" y="157371"/>
                  </a:lnTo>
                  <a:lnTo>
                    <a:pt x="146201" y="157871"/>
                  </a:lnTo>
                  <a:lnTo>
                    <a:pt x="145868" y="158371"/>
                  </a:lnTo>
                  <a:lnTo>
                    <a:pt x="145701" y="159038"/>
                  </a:lnTo>
                  <a:lnTo>
                    <a:pt x="145368" y="160538"/>
                  </a:lnTo>
                  <a:lnTo>
                    <a:pt x="144868" y="161205"/>
                  </a:lnTo>
                  <a:lnTo>
                    <a:pt x="144368" y="161872"/>
                  </a:lnTo>
                  <a:lnTo>
                    <a:pt x="144201" y="162205"/>
                  </a:lnTo>
                  <a:lnTo>
                    <a:pt x="144201" y="162539"/>
                  </a:lnTo>
                  <a:lnTo>
                    <a:pt x="144201" y="162705"/>
                  </a:lnTo>
                  <a:lnTo>
                    <a:pt x="143701" y="163039"/>
                  </a:lnTo>
                  <a:lnTo>
                    <a:pt x="144201" y="163206"/>
                  </a:lnTo>
                  <a:lnTo>
                    <a:pt x="143701" y="163539"/>
                  </a:lnTo>
                  <a:lnTo>
                    <a:pt x="144201" y="163706"/>
                  </a:lnTo>
                  <a:lnTo>
                    <a:pt x="143868" y="163706"/>
                  </a:lnTo>
                  <a:lnTo>
                    <a:pt x="143701" y="163872"/>
                  </a:lnTo>
                  <a:lnTo>
                    <a:pt x="143534" y="164039"/>
                  </a:lnTo>
                  <a:lnTo>
                    <a:pt x="143701" y="164206"/>
                  </a:lnTo>
                  <a:lnTo>
                    <a:pt x="144201" y="164373"/>
                  </a:lnTo>
                  <a:lnTo>
                    <a:pt x="144034" y="164873"/>
                  </a:lnTo>
                  <a:lnTo>
                    <a:pt x="144034" y="165206"/>
                  </a:lnTo>
                  <a:lnTo>
                    <a:pt x="144368" y="165706"/>
                  </a:lnTo>
                  <a:lnTo>
                    <a:pt x="144368" y="166040"/>
                  </a:lnTo>
                  <a:lnTo>
                    <a:pt x="144368" y="166206"/>
                  </a:lnTo>
                  <a:lnTo>
                    <a:pt x="144201" y="166540"/>
                  </a:lnTo>
                  <a:lnTo>
                    <a:pt x="143534" y="166873"/>
                  </a:lnTo>
                  <a:lnTo>
                    <a:pt x="143868" y="166873"/>
                  </a:lnTo>
                  <a:lnTo>
                    <a:pt x="144201" y="167040"/>
                  </a:lnTo>
                  <a:lnTo>
                    <a:pt x="144201" y="167707"/>
                  </a:lnTo>
                  <a:lnTo>
                    <a:pt x="144201" y="167873"/>
                  </a:lnTo>
                  <a:lnTo>
                    <a:pt x="144368" y="168040"/>
                  </a:lnTo>
                  <a:lnTo>
                    <a:pt x="144701" y="168207"/>
                  </a:lnTo>
                  <a:lnTo>
                    <a:pt x="145368" y="168040"/>
                  </a:lnTo>
                  <a:lnTo>
                    <a:pt x="145701" y="168374"/>
                  </a:lnTo>
                  <a:lnTo>
                    <a:pt x="145701" y="168707"/>
                  </a:lnTo>
                  <a:lnTo>
                    <a:pt x="145368" y="168874"/>
                  </a:lnTo>
                  <a:lnTo>
                    <a:pt x="144868" y="169040"/>
                  </a:lnTo>
                  <a:lnTo>
                    <a:pt x="144868" y="168540"/>
                  </a:lnTo>
                  <a:lnTo>
                    <a:pt x="144868" y="168374"/>
                  </a:lnTo>
                  <a:lnTo>
                    <a:pt x="144534" y="168374"/>
                  </a:lnTo>
                  <a:lnTo>
                    <a:pt x="144368" y="168707"/>
                  </a:lnTo>
                  <a:lnTo>
                    <a:pt x="144201" y="168874"/>
                  </a:lnTo>
                  <a:lnTo>
                    <a:pt x="144201" y="169207"/>
                  </a:lnTo>
                  <a:lnTo>
                    <a:pt x="144534" y="169374"/>
                  </a:lnTo>
                  <a:lnTo>
                    <a:pt x="145201" y="169374"/>
                  </a:lnTo>
                  <a:lnTo>
                    <a:pt x="144534" y="169707"/>
                  </a:lnTo>
                  <a:lnTo>
                    <a:pt x="144201" y="170041"/>
                  </a:lnTo>
                  <a:lnTo>
                    <a:pt x="144368" y="170207"/>
                  </a:lnTo>
                  <a:lnTo>
                    <a:pt x="144701" y="170041"/>
                  </a:lnTo>
                  <a:lnTo>
                    <a:pt x="145201" y="169874"/>
                  </a:lnTo>
                  <a:lnTo>
                    <a:pt x="145701" y="169540"/>
                  </a:lnTo>
                  <a:lnTo>
                    <a:pt x="146035" y="168874"/>
                  </a:lnTo>
                  <a:lnTo>
                    <a:pt x="146201" y="168207"/>
                  </a:lnTo>
                  <a:lnTo>
                    <a:pt x="146702" y="168874"/>
                  </a:lnTo>
                  <a:lnTo>
                    <a:pt x="146702" y="169374"/>
                  </a:lnTo>
                  <a:lnTo>
                    <a:pt x="146702" y="169540"/>
                  </a:lnTo>
                  <a:lnTo>
                    <a:pt x="146535" y="169707"/>
                  </a:lnTo>
                  <a:lnTo>
                    <a:pt x="146201" y="170041"/>
                  </a:lnTo>
                  <a:lnTo>
                    <a:pt x="146035" y="170207"/>
                  </a:lnTo>
                  <a:lnTo>
                    <a:pt x="145868" y="170541"/>
                  </a:lnTo>
                  <a:lnTo>
                    <a:pt x="144701" y="170541"/>
                  </a:lnTo>
                  <a:lnTo>
                    <a:pt x="144701" y="170707"/>
                  </a:lnTo>
                  <a:lnTo>
                    <a:pt x="144701" y="170874"/>
                  </a:lnTo>
                  <a:lnTo>
                    <a:pt x="144534" y="171208"/>
                  </a:lnTo>
                  <a:lnTo>
                    <a:pt x="144868" y="171208"/>
                  </a:lnTo>
                  <a:lnTo>
                    <a:pt x="145535" y="170874"/>
                  </a:lnTo>
                  <a:lnTo>
                    <a:pt x="145701" y="171874"/>
                  </a:lnTo>
                  <a:lnTo>
                    <a:pt x="145535" y="171874"/>
                  </a:lnTo>
                  <a:lnTo>
                    <a:pt x="145368" y="171708"/>
                  </a:lnTo>
                  <a:lnTo>
                    <a:pt x="145035" y="171541"/>
                  </a:lnTo>
                  <a:lnTo>
                    <a:pt x="144701" y="171374"/>
                  </a:lnTo>
                  <a:lnTo>
                    <a:pt x="144534" y="171541"/>
                  </a:lnTo>
                  <a:lnTo>
                    <a:pt x="144368" y="172041"/>
                  </a:lnTo>
                  <a:lnTo>
                    <a:pt x="144701" y="172374"/>
                  </a:lnTo>
                  <a:lnTo>
                    <a:pt x="144868" y="172541"/>
                  </a:lnTo>
                  <a:lnTo>
                    <a:pt x="144701" y="172875"/>
                  </a:lnTo>
                  <a:lnTo>
                    <a:pt x="144201" y="172875"/>
                  </a:lnTo>
                  <a:lnTo>
                    <a:pt x="144201" y="173208"/>
                  </a:lnTo>
                  <a:lnTo>
                    <a:pt x="144868" y="173208"/>
                  </a:lnTo>
                  <a:lnTo>
                    <a:pt x="145201" y="173041"/>
                  </a:lnTo>
                  <a:lnTo>
                    <a:pt x="145535" y="173041"/>
                  </a:lnTo>
                  <a:lnTo>
                    <a:pt x="145701" y="173208"/>
                  </a:lnTo>
                  <a:lnTo>
                    <a:pt x="145201" y="173375"/>
                  </a:lnTo>
                  <a:lnTo>
                    <a:pt x="145201" y="173541"/>
                  </a:lnTo>
                  <a:lnTo>
                    <a:pt x="145035" y="173708"/>
                  </a:lnTo>
                  <a:lnTo>
                    <a:pt x="144534" y="173541"/>
                  </a:lnTo>
                  <a:lnTo>
                    <a:pt x="144534" y="174042"/>
                  </a:lnTo>
                  <a:lnTo>
                    <a:pt x="144701" y="174208"/>
                  </a:lnTo>
                  <a:lnTo>
                    <a:pt x="145201" y="174375"/>
                  </a:lnTo>
                  <a:lnTo>
                    <a:pt x="145535" y="174542"/>
                  </a:lnTo>
                  <a:lnTo>
                    <a:pt x="145535" y="174708"/>
                  </a:lnTo>
                  <a:lnTo>
                    <a:pt x="145535" y="175042"/>
                  </a:lnTo>
                  <a:lnTo>
                    <a:pt x="144868" y="174875"/>
                  </a:lnTo>
                  <a:lnTo>
                    <a:pt x="144368" y="175042"/>
                  </a:lnTo>
                  <a:lnTo>
                    <a:pt x="144368" y="175208"/>
                  </a:lnTo>
                  <a:lnTo>
                    <a:pt x="144368" y="175375"/>
                  </a:lnTo>
                  <a:lnTo>
                    <a:pt x="145201" y="175875"/>
                  </a:lnTo>
                  <a:lnTo>
                    <a:pt x="144701" y="176209"/>
                  </a:lnTo>
                  <a:lnTo>
                    <a:pt x="144534" y="176542"/>
                  </a:lnTo>
                  <a:lnTo>
                    <a:pt x="144701" y="176876"/>
                  </a:lnTo>
                  <a:lnTo>
                    <a:pt x="144701" y="177376"/>
                  </a:lnTo>
                  <a:lnTo>
                    <a:pt x="144701" y="178042"/>
                  </a:lnTo>
                  <a:lnTo>
                    <a:pt x="144701" y="178543"/>
                  </a:lnTo>
                  <a:lnTo>
                    <a:pt x="144868" y="178709"/>
                  </a:lnTo>
                  <a:lnTo>
                    <a:pt x="145368" y="178709"/>
                  </a:lnTo>
                  <a:lnTo>
                    <a:pt x="145701" y="178376"/>
                  </a:lnTo>
                  <a:lnTo>
                    <a:pt x="145868" y="179043"/>
                  </a:lnTo>
                  <a:lnTo>
                    <a:pt x="145868" y="179543"/>
                  </a:lnTo>
                  <a:lnTo>
                    <a:pt x="145868" y="179710"/>
                  </a:lnTo>
                  <a:lnTo>
                    <a:pt x="145701" y="179876"/>
                  </a:lnTo>
                  <a:lnTo>
                    <a:pt x="145035" y="179710"/>
                  </a:lnTo>
                  <a:lnTo>
                    <a:pt x="144701" y="180043"/>
                  </a:lnTo>
                  <a:lnTo>
                    <a:pt x="144534" y="180376"/>
                  </a:lnTo>
                  <a:lnTo>
                    <a:pt x="144534" y="180710"/>
                  </a:lnTo>
                  <a:lnTo>
                    <a:pt x="144701" y="181043"/>
                  </a:lnTo>
                  <a:lnTo>
                    <a:pt x="145368" y="181377"/>
                  </a:lnTo>
                  <a:lnTo>
                    <a:pt x="146201" y="181543"/>
                  </a:lnTo>
                  <a:lnTo>
                    <a:pt x="145035" y="181710"/>
                  </a:lnTo>
                  <a:lnTo>
                    <a:pt x="144701" y="181877"/>
                  </a:lnTo>
                  <a:lnTo>
                    <a:pt x="145035" y="182043"/>
                  </a:lnTo>
                  <a:lnTo>
                    <a:pt x="145701" y="181877"/>
                  </a:lnTo>
                  <a:lnTo>
                    <a:pt x="145535" y="182043"/>
                  </a:lnTo>
                  <a:lnTo>
                    <a:pt x="145368" y="182210"/>
                  </a:lnTo>
                  <a:lnTo>
                    <a:pt x="144534" y="182377"/>
                  </a:lnTo>
                  <a:lnTo>
                    <a:pt x="144201" y="182377"/>
                  </a:lnTo>
                  <a:lnTo>
                    <a:pt x="144701" y="182544"/>
                  </a:lnTo>
                  <a:lnTo>
                    <a:pt x="144534" y="182877"/>
                  </a:lnTo>
                  <a:lnTo>
                    <a:pt x="144534" y="183044"/>
                  </a:lnTo>
                  <a:lnTo>
                    <a:pt x="145035" y="183210"/>
                  </a:lnTo>
                  <a:lnTo>
                    <a:pt x="144701" y="183377"/>
                  </a:lnTo>
                  <a:lnTo>
                    <a:pt x="145035" y="183544"/>
                  </a:lnTo>
                  <a:lnTo>
                    <a:pt x="146035" y="183377"/>
                  </a:lnTo>
                  <a:lnTo>
                    <a:pt x="145868" y="183877"/>
                  </a:lnTo>
                  <a:lnTo>
                    <a:pt x="147035" y="183877"/>
                  </a:lnTo>
                  <a:lnTo>
                    <a:pt x="145868" y="184544"/>
                  </a:lnTo>
                  <a:lnTo>
                    <a:pt x="145868" y="184711"/>
                  </a:lnTo>
                  <a:lnTo>
                    <a:pt x="146035" y="184711"/>
                  </a:lnTo>
                  <a:lnTo>
                    <a:pt x="146035" y="184877"/>
                  </a:lnTo>
                  <a:lnTo>
                    <a:pt x="146201" y="185211"/>
                  </a:lnTo>
                  <a:lnTo>
                    <a:pt x="146035" y="185544"/>
                  </a:lnTo>
                  <a:lnTo>
                    <a:pt x="145535" y="185878"/>
                  </a:lnTo>
                  <a:lnTo>
                    <a:pt x="145868" y="187211"/>
                  </a:lnTo>
                  <a:lnTo>
                    <a:pt x="146035" y="187545"/>
                  </a:lnTo>
                  <a:lnTo>
                    <a:pt x="145701" y="187545"/>
                  </a:lnTo>
                  <a:lnTo>
                    <a:pt x="145201" y="187711"/>
                  </a:lnTo>
                  <a:lnTo>
                    <a:pt x="144534" y="187878"/>
                  </a:lnTo>
                  <a:lnTo>
                    <a:pt x="144701" y="188212"/>
                  </a:lnTo>
                  <a:lnTo>
                    <a:pt x="145035" y="188378"/>
                  </a:lnTo>
                  <a:lnTo>
                    <a:pt x="146035" y="188545"/>
                  </a:lnTo>
                  <a:lnTo>
                    <a:pt x="146368" y="188545"/>
                  </a:lnTo>
                  <a:lnTo>
                    <a:pt x="146535" y="188712"/>
                  </a:lnTo>
                  <a:lnTo>
                    <a:pt x="146368" y="188878"/>
                  </a:lnTo>
                  <a:lnTo>
                    <a:pt x="145868" y="189212"/>
                  </a:lnTo>
                  <a:lnTo>
                    <a:pt x="146868" y="190045"/>
                  </a:lnTo>
                  <a:lnTo>
                    <a:pt x="146868" y="190379"/>
                  </a:lnTo>
                  <a:lnTo>
                    <a:pt x="146702" y="190379"/>
                  </a:lnTo>
                  <a:lnTo>
                    <a:pt x="146201" y="190712"/>
                  </a:lnTo>
                  <a:lnTo>
                    <a:pt x="146035" y="191046"/>
                  </a:lnTo>
                  <a:lnTo>
                    <a:pt x="146035" y="191546"/>
                  </a:lnTo>
                  <a:lnTo>
                    <a:pt x="146368" y="191546"/>
                  </a:lnTo>
                  <a:lnTo>
                    <a:pt x="146368" y="191712"/>
                  </a:lnTo>
                  <a:lnTo>
                    <a:pt x="146368" y="192213"/>
                  </a:lnTo>
                  <a:lnTo>
                    <a:pt x="146201" y="192546"/>
                  </a:lnTo>
                  <a:lnTo>
                    <a:pt x="146368" y="192713"/>
                  </a:lnTo>
                  <a:lnTo>
                    <a:pt x="146535" y="192879"/>
                  </a:lnTo>
                  <a:lnTo>
                    <a:pt x="147035" y="192879"/>
                  </a:lnTo>
                  <a:lnTo>
                    <a:pt x="146535" y="193379"/>
                  </a:lnTo>
                  <a:lnTo>
                    <a:pt x="146201" y="193880"/>
                  </a:lnTo>
                  <a:lnTo>
                    <a:pt x="146035" y="194046"/>
                  </a:lnTo>
                  <a:lnTo>
                    <a:pt x="146035" y="194213"/>
                  </a:lnTo>
                  <a:lnTo>
                    <a:pt x="146868" y="194213"/>
                  </a:lnTo>
                  <a:lnTo>
                    <a:pt x="146535" y="194380"/>
                  </a:lnTo>
                  <a:lnTo>
                    <a:pt x="146368" y="194546"/>
                  </a:lnTo>
                  <a:lnTo>
                    <a:pt x="146368" y="194713"/>
                  </a:lnTo>
                  <a:lnTo>
                    <a:pt x="146702" y="194880"/>
                  </a:lnTo>
                  <a:lnTo>
                    <a:pt x="146368" y="195047"/>
                  </a:lnTo>
                  <a:lnTo>
                    <a:pt x="146201" y="195380"/>
                  </a:lnTo>
                  <a:lnTo>
                    <a:pt x="146368" y="195547"/>
                  </a:lnTo>
                  <a:lnTo>
                    <a:pt x="146535" y="195547"/>
                  </a:lnTo>
                  <a:lnTo>
                    <a:pt x="147202" y="196047"/>
                  </a:lnTo>
                  <a:lnTo>
                    <a:pt x="147368" y="196380"/>
                  </a:lnTo>
                  <a:lnTo>
                    <a:pt x="147368" y="196714"/>
                  </a:lnTo>
                  <a:lnTo>
                    <a:pt x="146868" y="196547"/>
                  </a:lnTo>
                  <a:lnTo>
                    <a:pt x="146702" y="196547"/>
                  </a:lnTo>
                  <a:lnTo>
                    <a:pt x="146702" y="196714"/>
                  </a:lnTo>
                  <a:lnTo>
                    <a:pt x="146868" y="197214"/>
                  </a:lnTo>
                  <a:lnTo>
                    <a:pt x="146368" y="197380"/>
                  </a:lnTo>
                  <a:lnTo>
                    <a:pt x="146201" y="197380"/>
                  </a:lnTo>
                  <a:lnTo>
                    <a:pt x="146035" y="197214"/>
                  </a:lnTo>
                  <a:lnTo>
                    <a:pt x="146035" y="196714"/>
                  </a:lnTo>
                  <a:lnTo>
                    <a:pt x="145701" y="196547"/>
                  </a:lnTo>
                  <a:lnTo>
                    <a:pt x="145535" y="196547"/>
                  </a:lnTo>
                  <a:lnTo>
                    <a:pt x="145368" y="196714"/>
                  </a:lnTo>
                  <a:lnTo>
                    <a:pt x="145368" y="197047"/>
                  </a:lnTo>
                  <a:lnTo>
                    <a:pt x="145368" y="197547"/>
                  </a:lnTo>
                  <a:lnTo>
                    <a:pt x="145535" y="198047"/>
                  </a:lnTo>
                  <a:lnTo>
                    <a:pt x="146702" y="198047"/>
                  </a:lnTo>
                  <a:lnTo>
                    <a:pt x="146702" y="198214"/>
                  </a:lnTo>
                  <a:lnTo>
                    <a:pt x="146035" y="198381"/>
                  </a:lnTo>
                  <a:lnTo>
                    <a:pt x="145868" y="198381"/>
                  </a:lnTo>
                  <a:lnTo>
                    <a:pt x="145535" y="198047"/>
                  </a:lnTo>
                  <a:lnTo>
                    <a:pt x="145368" y="198881"/>
                  </a:lnTo>
                  <a:lnTo>
                    <a:pt x="145368" y="199548"/>
                  </a:lnTo>
                  <a:lnTo>
                    <a:pt x="145368" y="199714"/>
                  </a:lnTo>
                  <a:lnTo>
                    <a:pt x="145535" y="199881"/>
                  </a:lnTo>
                  <a:lnTo>
                    <a:pt x="146368" y="199881"/>
                  </a:lnTo>
                  <a:lnTo>
                    <a:pt x="146201" y="200214"/>
                  </a:lnTo>
                  <a:lnTo>
                    <a:pt x="146201" y="200381"/>
                  </a:lnTo>
                  <a:lnTo>
                    <a:pt x="146368" y="200881"/>
                  </a:lnTo>
                  <a:lnTo>
                    <a:pt x="146702" y="201215"/>
                  </a:lnTo>
                  <a:lnTo>
                    <a:pt x="146535" y="201548"/>
                  </a:lnTo>
                  <a:lnTo>
                    <a:pt x="146368" y="201882"/>
                  </a:lnTo>
                  <a:lnTo>
                    <a:pt x="146201" y="201548"/>
                  </a:lnTo>
                  <a:lnTo>
                    <a:pt x="146035" y="201548"/>
                  </a:lnTo>
                  <a:lnTo>
                    <a:pt x="145868" y="201715"/>
                  </a:lnTo>
                  <a:lnTo>
                    <a:pt x="146035" y="202048"/>
                  </a:lnTo>
                  <a:lnTo>
                    <a:pt x="146201" y="202382"/>
                  </a:lnTo>
                  <a:lnTo>
                    <a:pt x="146535" y="202715"/>
                  </a:lnTo>
                  <a:lnTo>
                    <a:pt x="147035" y="202882"/>
                  </a:lnTo>
                  <a:lnTo>
                    <a:pt x="147702" y="203048"/>
                  </a:lnTo>
                  <a:lnTo>
                    <a:pt x="147035" y="203549"/>
                  </a:lnTo>
                  <a:lnTo>
                    <a:pt x="146868" y="203882"/>
                  </a:lnTo>
                  <a:lnTo>
                    <a:pt x="147202" y="204215"/>
                  </a:lnTo>
                  <a:lnTo>
                    <a:pt x="147535" y="204549"/>
                  </a:lnTo>
                  <a:lnTo>
                    <a:pt x="148702" y="205216"/>
                  </a:lnTo>
                  <a:lnTo>
                    <a:pt x="149035" y="205549"/>
                  </a:lnTo>
                  <a:lnTo>
                    <a:pt x="149369" y="206216"/>
                  </a:lnTo>
                  <a:lnTo>
                    <a:pt x="149536" y="205716"/>
                  </a:lnTo>
                  <a:lnTo>
                    <a:pt x="149869" y="205549"/>
                  </a:lnTo>
                  <a:lnTo>
                    <a:pt x="150036" y="205549"/>
                  </a:lnTo>
                  <a:lnTo>
                    <a:pt x="150202" y="205716"/>
                  </a:lnTo>
                  <a:lnTo>
                    <a:pt x="150202" y="206049"/>
                  </a:lnTo>
                  <a:lnTo>
                    <a:pt x="150202" y="206383"/>
                  </a:lnTo>
                  <a:lnTo>
                    <a:pt x="150036" y="206716"/>
                  </a:lnTo>
                  <a:lnTo>
                    <a:pt x="149702" y="207049"/>
                  </a:lnTo>
                  <a:lnTo>
                    <a:pt x="150369" y="207550"/>
                  </a:lnTo>
                  <a:lnTo>
                    <a:pt x="150869" y="207883"/>
                  </a:lnTo>
                  <a:lnTo>
                    <a:pt x="151036" y="207883"/>
                  </a:lnTo>
                  <a:lnTo>
                    <a:pt x="151036" y="207716"/>
                  </a:lnTo>
                  <a:lnTo>
                    <a:pt x="150536" y="206883"/>
                  </a:lnTo>
                  <a:lnTo>
                    <a:pt x="151203" y="207049"/>
                  </a:lnTo>
                  <a:lnTo>
                    <a:pt x="151703" y="207216"/>
                  </a:lnTo>
                  <a:lnTo>
                    <a:pt x="151870" y="207383"/>
                  </a:lnTo>
                  <a:lnTo>
                    <a:pt x="152036" y="207550"/>
                  </a:lnTo>
                  <a:lnTo>
                    <a:pt x="152203" y="207716"/>
                  </a:lnTo>
                  <a:lnTo>
                    <a:pt x="152370" y="207716"/>
                  </a:lnTo>
                  <a:lnTo>
                    <a:pt x="153036" y="207049"/>
                  </a:lnTo>
                  <a:lnTo>
                    <a:pt x="153036" y="207049"/>
                  </a:lnTo>
                  <a:lnTo>
                    <a:pt x="152870" y="207883"/>
                  </a:lnTo>
                  <a:lnTo>
                    <a:pt x="153036" y="208050"/>
                  </a:lnTo>
                  <a:lnTo>
                    <a:pt x="153370" y="207883"/>
                  </a:lnTo>
                  <a:lnTo>
                    <a:pt x="153703" y="207550"/>
                  </a:lnTo>
                  <a:lnTo>
                    <a:pt x="153703" y="207883"/>
                  </a:lnTo>
                  <a:lnTo>
                    <a:pt x="153870" y="208216"/>
                  </a:lnTo>
                  <a:lnTo>
                    <a:pt x="154037" y="208383"/>
                  </a:lnTo>
                  <a:lnTo>
                    <a:pt x="154203" y="208550"/>
                  </a:lnTo>
                  <a:lnTo>
                    <a:pt x="154704" y="208716"/>
                  </a:lnTo>
                  <a:lnTo>
                    <a:pt x="154704" y="208883"/>
                  </a:lnTo>
                  <a:lnTo>
                    <a:pt x="154537" y="209217"/>
                  </a:lnTo>
                  <a:lnTo>
                    <a:pt x="154704" y="209217"/>
                  </a:lnTo>
                  <a:lnTo>
                    <a:pt x="154870" y="209050"/>
                  </a:lnTo>
                  <a:lnTo>
                    <a:pt x="155204" y="208716"/>
                  </a:lnTo>
                  <a:lnTo>
                    <a:pt x="155370" y="208383"/>
                  </a:lnTo>
                  <a:lnTo>
                    <a:pt x="155537" y="208216"/>
                  </a:lnTo>
                  <a:lnTo>
                    <a:pt x="155704" y="208383"/>
                  </a:lnTo>
                  <a:lnTo>
                    <a:pt x="155370" y="208716"/>
                  </a:lnTo>
                  <a:lnTo>
                    <a:pt x="155537" y="209217"/>
                  </a:lnTo>
                  <a:lnTo>
                    <a:pt x="156037" y="209383"/>
                  </a:lnTo>
                  <a:lnTo>
                    <a:pt x="157538" y="209383"/>
                  </a:lnTo>
                  <a:lnTo>
                    <a:pt x="157871" y="209050"/>
                  </a:lnTo>
                  <a:lnTo>
                    <a:pt x="157704" y="208716"/>
                  </a:lnTo>
                  <a:lnTo>
                    <a:pt x="158538" y="208216"/>
                  </a:lnTo>
                  <a:lnTo>
                    <a:pt x="159371" y="208050"/>
                  </a:lnTo>
                  <a:lnTo>
                    <a:pt x="159538" y="208216"/>
                  </a:lnTo>
                  <a:lnTo>
                    <a:pt x="159871" y="208383"/>
                  </a:lnTo>
                  <a:lnTo>
                    <a:pt x="160038" y="208716"/>
                  </a:lnTo>
                  <a:lnTo>
                    <a:pt x="160038" y="209050"/>
                  </a:lnTo>
                  <a:lnTo>
                    <a:pt x="160372" y="208550"/>
                  </a:lnTo>
                  <a:lnTo>
                    <a:pt x="160705" y="208216"/>
                  </a:lnTo>
                  <a:lnTo>
                    <a:pt x="161038" y="208216"/>
                  </a:lnTo>
                  <a:lnTo>
                    <a:pt x="161372" y="208383"/>
                  </a:lnTo>
                  <a:lnTo>
                    <a:pt x="161872" y="208550"/>
                  </a:lnTo>
                  <a:lnTo>
                    <a:pt x="162372" y="208550"/>
                  </a:lnTo>
                  <a:lnTo>
                    <a:pt x="162872" y="208383"/>
                  </a:lnTo>
                  <a:lnTo>
                    <a:pt x="163039" y="208050"/>
                  </a:lnTo>
                  <a:lnTo>
                    <a:pt x="163372" y="207716"/>
                  </a:lnTo>
                  <a:lnTo>
                    <a:pt x="164206" y="207716"/>
                  </a:lnTo>
                  <a:lnTo>
                    <a:pt x="164372" y="207550"/>
                  </a:lnTo>
                  <a:lnTo>
                    <a:pt x="164372" y="207216"/>
                  </a:lnTo>
                  <a:lnTo>
                    <a:pt x="164372" y="206883"/>
                  </a:lnTo>
                  <a:lnTo>
                    <a:pt x="165373" y="207883"/>
                  </a:lnTo>
                  <a:lnTo>
                    <a:pt x="165873" y="208216"/>
                  </a:lnTo>
                  <a:lnTo>
                    <a:pt x="166206" y="208216"/>
                  </a:lnTo>
                  <a:lnTo>
                    <a:pt x="166206" y="207883"/>
                  </a:lnTo>
                  <a:lnTo>
                    <a:pt x="166373" y="207216"/>
                  </a:lnTo>
                  <a:lnTo>
                    <a:pt x="166540" y="207383"/>
                  </a:lnTo>
                  <a:lnTo>
                    <a:pt x="166873" y="208050"/>
                  </a:lnTo>
                  <a:lnTo>
                    <a:pt x="166873" y="207550"/>
                  </a:lnTo>
                  <a:lnTo>
                    <a:pt x="167206" y="207216"/>
                  </a:lnTo>
                  <a:lnTo>
                    <a:pt x="167540" y="207216"/>
                  </a:lnTo>
                  <a:lnTo>
                    <a:pt x="167873" y="207716"/>
                  </a:lnTo>
                  <a:lnTo>
                    <a:pt x="168040" y="207383"/>
                  </a:lnTo>
                  <a:lnTo>
                    <a:pt x="168207" y="207216"/>
                  </a:lnTo>
                  <a:lnTo>
                    <a:pt x="168540" y="207216"/>
                  </a:lnTo>
                  <a:lnTo>
                    <a:pt x="169040" y="207383"/>
                  </a:lnTo>
                  <a:lnTo>
                    <a:pt x="169207" y="207216"/>
                  </a:lnTo>
                  <a:lnTo>
                    <a:pt x="169540" y="207216"/>
                  </a:lnTo>
                  <a:lnTo>
                    <a:pt x="170207" y="206549"/>
                  </a:lnTo>
                  <a:lnTo>
                    <a:pt x="170374" y="206549"/>
                  </a:lnTo>
                  <a:lnTo>
                    <a:pt x="170207" y="207216"/>
                  </a:lnTo>
                  <a:lnTo>
                    <a:pt x="170874" y="207216"/>
                  </a:lnTo>
                  <a:lnTo>
                    <a:pt x="171374" y="207049"/>
                  </a:lnTo>
                  <a:lnTo>
                    <a:pt x="171874" y="206716"/>
                  </a:lnTo>
                  <a:lnTo>
                    <a:pt x="172208" y="206383"/>
                  </a:lnTo>
                  <a:lnTo>
                    <a:pt x="172541" y="206716"/>
                  </a:lnTo>
                  <a:lnTo>
                    <a:pt x="173041" y="207049"/>
                  </a:lnTo>
                  <a:lnTo>
                    <a:pt x="173208" y="206883"/>
                  </a:lnTo>
                  <a:lnTo>
                    <a:pt x="173375" y="206383"/>
                  </a:lnTo>
                  <a:lnTo>
                    <a:pt x="173541" y="206883"/>
                  </a:lnTo>
                  <a:lnTo>
                    <a:pt x="173708" y="206883"/>
                  </a:lnTo>
                  <a:lnTo>
                    <a:pt x="173875" y="206549"/>
                  </a:lnTo>
                  <a:lnTo>
                    <a:pt x="174041" y="206216"/>
                  </a:lnTo>
                  <a:lnTo>
                    <a:pt x="174208" y="205716"/>
                  </a:lnTo>
                  <a:lnTo>
                    <a:pt x="174375" y="205882"/>
                  </a:lnTo>
                  <a:lnTo>
                    <a:pt x="174542" y="206549"/>
                  </a:lnTo>
                  <a:lnTo>
                    <a:pt x="174708" y="206383"/>
                  </a:lnTo>
                  <a:lnTo>
                    <a:pt x="174875" y="206049"/>
                  </a:lnTo>
                  <a:lnTo>
                    <a:pt x="175042" y="205549"/>
                  </a:lnTo>
                  <a:lnTo>
                    <a:pt x="175208" y="205382"/>
                  </a:lnTo>
                  <a:lnTo>
                    <a:pt x="176042" y="205716"/>
                  </a:lnTo>
                  <a:lnTo>
                    <a:pt x="175875" y="205216"/>
                  </a:lnTo>
                  <a:lnTo>
                    <a:pt x="175875" y="204882"/>
                  </a:lnTo>
                  <a:lnTo>
                    <a:pt x="176375" y="204549"/>
                  </a:lnTo>
                  <a:lnTo>
                    <a:pt x="176875" y="204382"/>
                  </a:lnTo>
                  <a:lnTo>
                    <a:pt x="177542" y="204382"/>
                  </a:lnTo>
                  <a:lnTo>
                    <a:pt x="178042" y="204549"/>
                  </a:lnTo>
                  <a:lnTo>
                    <a:pt x="178376" y="204882"/>
                  </a:lnTo>
                  <a:lnTo>
                    <a:pt x="178376" y="205549"/>
                  </a:lnTo>
                  <a:lnTo>
                    <a:pt x="178876" y="205049"/>
                  </a:lnTo>
                  <a:lnTo>
                    <a:pt x="179043" y="204716"/>
                  </a:lnTo>
                  <a:lnTo>
                    <a:pt x="179043" y="204215"/>
                  </a:lnTo>
                  <a:lnTo>
                    <a:pt x="178876" y="203715"/>
                  </a:lnTo>
                  <a:lnTo>
                    <a:pt x="179376" y="204382"/>
                  </a:lnTo>
                  <a:lnTo>
                    <a:pt x="179543" y="204716"/>
                  </a:lnTo>
                  <a:lnTo>
                    <a:pt x="179376" y="205049"/>
                  </a:lnTo>
                  <a:lnTo>
                    <a:pt x="179709" y="204882"/>
                  </a:lnTo>
                  <a:lnTo>
                    <a:pt x="179876" y="204716"/>
                  </a:lnTo>
                  <a:lnTo>
                    <a:pt x="179876" y="204382"/>
                  </a:lnTo>
                  <a:lnTo>
                    <a:pt x="179709" y="204215"/>
                  </a:lnTo>
                  <a:lnTo>
                    <a:pt x="179376" y="203549"/>
                  </a:lnTo>
                  <a:lnTo>
                    <a:pt x="179209" y="203382"/>
                  </a:lnTo>
                  <a:lnTo>
                    <a:pt x="179209" y="203048"/>
                  </a:lnTo>
                  <a:lnTo>
                    <a:pt x="179543" y="202882"/>
                  </a:lnTo>
                  <a:lnTo>
                    <a:pt x="179709" y="202715"/>
                  </a:lnTo>
                  <a:lnTo>
                    <a:pt x="179709" y="202382"/>
                  </a:lnTo>
                  <a:lnTo>
                    <a:pt x="179876" y="202215"/>
                  </a:lnTo>
                  <a:lnTo>
                    <a:pt x="180376" y="202382"/>
                  </a:lnTo>
                  <a:lnTo>
                    <a:pt x="180043" y="202715"/>
                  </a:lnTo>
                  <a:lnTo>
                    <a:pt x="179876" y="203382"/>
                  </a:lnTo>
                  <a:lnTo>
                    <a:pt x="179876" y="203882"/>
                  </a:lnTo>
                  <a:lnTo>
                    <a:pt x="180043" y="204382"/>
                  </a:lnTo>
                  <a:lnTo>
                    <a:pt x="180043" y="204882"/>
                  </a:lnTo>
                  <a:lnTo>
                    <a:pt x="180210" y="204882"/>
                  </a:lnTo>
                  <a:lnTo>
                    <a:pt x="180376" y="204549"/>
                  </a:lnTo>
                  <a:lnTo>
                    <a:pt x="180210" y="203549"/>
                  </a:lnTo>
                  <a:lnTo>
                    <a:pt x="180543" y="204215"/>
                  </a:lnTo>
                  <a:lnTo>
                    <a:pt x="180710" y="204215"/>
                  </a:lnTo>
                  <a:lnTo>
                    <a:pt x="180710" y="204049"/>
                  </a:lnTo>
                  <a:lnTo>
                    <a:pt x="181377" y="203048"/>
                  </a:lnTo>
                  <a:lnTo>
                    <a:pt x="181543" y="203549"/>
                  </a:lnTo>
                  <a:lnTo>
                    <a:pt x="181543" y="203715"/>
                  </a:lnTo>
                  <a:lnTo>
                    <a:pt x="181210" y="204049"/>
                  </a:lnTo>
                  <a:lnTo>
                    <a:pt x="181043" y="204049"/>
                  </a:lnTo>
                  <a:lnTo>
                    <a:pt x="181043" y="204382"/>
                  </a:lnTo>
                  <a:lnTo>
                    <a:pt x="181043" y="204716"/>
                  </a:lnTo>
                  <a:lnTo>
                    <a:pt x="181377" y="205382"/>
                  </a:lnTo>
                  <a:lnTo>
                    <a:pt x="181377" y="204549"/>
                  </a:lnTo>
                  <a:lnTo>
                    <a:pt x="181710" y="205049"/>
                  </a:lnTo>
                  <a:lnTo>
                    <a:pt x="181877" y="205049"/>
                  </a:lnTo>
                  <a:lnTo>
                    <a:pt x="182043" y="204882"/>
                  </a:lnTo>
                  <a:lnTo>
                    <a:pt x="182043" y="204716"/>
                  </a:lnTo>
                  <a:lnTo>
                    <a:pt x="182210" y="204549"/>
                  </a:lnTo>
                  <a:lnTo>
                    <a:pt x="182543" y="204716"/>
                  </a:lnTo>
                  <a:lnTo>
                    <a:pt x="183044" y="205049"/>
                  </a:lnTo>
                  <a:lnTo>
                    <a:pt x="183044" y="204549"/>
                  </a:lnTo>
                  <a:lnTo>
                    <a:pt x="183044" y="204049"/>
                  </a:lnTo>
                  <a:lnTo>
                    <a:pt x="183210" y="203882"/>
                  </a:lnTo>
                  <a:lnTo>
                    <a:pt x="183377" y="203715"/>
                  </a:lnTo>
                  <a:lnTo>
                    <a:pt x="183544" y="203882"/>
                  </a:lnTo>
                  <a:lnTo>
                    <a:pt x="183877" y="204382"/>
                  </a:lnTo>
                  <a:lnTo>
                    <a:pt x="183544" y="203382"/>
                  </a:lnTo>
                  <a:lnTo>
                    <a:pt x="183544" y="202882"/>
                  </a:lnTo>
                  <a:lnTo>
                    <a:pt x="183544" y="202382"/>
                  </a:lnTo>
                  <a:lnTo>
                    <a:pt x="183710" y="202715"/>
                  </a:lnTo>
                  <a:lnTo>
                    <a:pt x="183877" y="203215"/>
                  </a:lnTo>
                  <a:lnTo>
                    <a:pt x="183877" y="204049"/>
                  </a:lnTo>
                  <a:lnTo>
                    <a:pt x="184044" y="204716"/>
                  </a:lnTo>
                  <a:lnTo>
                    <a:pt x="184211" y="204882"/>
                  </a:lnTo>
                  <a:lnTo>
                    <a:pt x="184544" y="205049"/>
                  </a:lnTo>
                  <a:lnTo>
                    <a:pt x="184544" y="205049"/>
                  </a:lnTo>
                  <a:lnTo>
                    <a:pt x="184377" y="203715"/>
                  </a:lnTo>
                  <a:lnTo>
                    <a:pt x="184044" y="202548"/>
                  </a:lnTo>
                  <a:lnTo>
                    <a:pt x="184711" y="202382"/>
                  </a:lnTo>
                  <a:lnTo>
                    <a:pt x="185044" y="202548"/>
                  </a:lnTo>
                  <a:lnTo>
                    <a:pt x="185211" y="202715"/>
                  </a:lnTo>
                  <a:lnTo>
                    <a:pt x="185377" y="203048"/>
                  </a:lnTo>
                  <a:lnTo>
                    <a:pt x="185377" y="203382"/>
                  </a:lnTo>
                  <a:lnTo>
                    <a:pt x="185711" y="203382"/>
                  </a:lnTo>
                  <a:lnTo>
                    <a:pt x="186044" y="203048"/>
                  </a:lnTo>
                  <a:lnTo>
                    <a:pt x="185878" y="202715"/>
                  </a:lnTo>
                  <a:lnTo>
                    <a:pt x="186044" y="202548"/>
                  </a:lnTo>
                  <a:lnTo>
                    <a:pt x="186378" y="202882"/>
                  </a:lnTo>
                  <a:lnTo>
                    <a:pt x="186711" y="203549"/>
                  </a:lnTo>
                  <a:lnTo>
                    <a:pt x="186711" y="203882"/>
                  </a:lnTo>
                  <a:lnTo>
                    <a:pt x="186711" y="204215"/>
                  </a:lnTo>
                  <a:lnTo>
                    <a:pt x="187045" y="203882"/>
                  </a:lnTo>
                  <a:lnTo>
                    <a:pt x="187211" y="203882"/>
                  </a:lnTo>
                  <a:lnTo>
                    <a:pt x="187711" y="204382"/>
                  </a:lnTo>
                  <a:lnTo>
                    <a:pt x="187378" y="203549"/>
                  </a:lnTo>
                  <a:lnTo>
                    <a:pt x="187211" y="203048"/>
                  </a:lnTo>
                  <a:lnTo>
                    <a:pt x="187378" y="202882"/>
                  </a:lnTo>
                  <a:lnTo>
                    <a:pt x="187545" y="202715"/>
                  </a:lnTo>
                  <a:lnTo>
                    <a:pt x="187711" y="202548"/>
                  </a:lnTo>
                  <a:lnTo>
                    <a:pt x="187878" y="202382"/>
                  </a:lnTo>
                  <a:lnTo>
                    <a:pt x="187711" y="201882"/>
                  </a:lnTo>
                  <a:lnTo>
                    <a:pt x="187711" y="201882"/>
                  </a:lnTo>
                  <a:lnTo>
                    <a:pt x="188211" y="202215"/>
                  </a:lnTo>
                  <a:lnTo>
                    <a:pt x="188712" y="202382"/>
                  </a:lnTo>
                  <a:lnTo>
                    <a:pt x="188878" y="202382"/>
                  </a:lnTo>
                  <a:lnTo>
                    <a:pt x="188878" y="202215"/>
                  </a:lnTo>
                  <a:lnTo>
                    <a:pt x="189045" y="201548"/>
                  </a:lnTo>
                  <a:lnTo>
                    <a:pt x="189879" y="202715"/>
                  </a:lnTo>
                  <a:lnTo>
                    <a:pt x="190212" y="202882"/>
                  </a:lnTo>
                  <a:lnTo>
                    <a:pt x="190379" y="202882"/>
                  </a:lnTo>
                  <a:lnTo>
                    <a:pt x="190545" y="202715"/>
                  </a:lnTo>
                  <a:lnTo>
                    <a:pt x="190712" y="202215"/>
                  </a:lnTo>
                  <a:lnTo>
                    <a:pt x="191046" y="200715"/>
                  </a:lnTo>
                  <a:lnTo>
                    <a:pt x="191379" y="201048"/>
                  </a:lnTo>
                  <a:lnTo>
                    <a:pt x="191546" y="200881"/>
                  </a:lnTo>
                  <a:lnTo>
                    <a:pt x="192212" y="200548"/>
                  </a:lnTo>
                  <a:lnTo>
                    <a:pt x="192379" y="200381"/>
                  </a:lnTo>
                  <a:lnTo>
                    <a:pt x="192546" y="200548"/>
                  </a:lnTo>
                  <a:lnTo>
                    <a:pt x="192546" y="200715"/>
                  </a:lnTo>
                  <a:lnTo>
                    <a:pt x="192546" y="201381"/>
                  </a:lnTo>
                  <a:lnTo>
                    <a:pt x="192379" y="201548"/>
                  </a:lnTo>
                  <a:lnTo>
                    <a:pt x="192379" y="201715"/>
                  </a:lnTo>
                  <a:lnTo>
                    <a:pt x="192379" y="201882"/>
                  </a:lnTo>
                  <a:lnTo>
                    <a:pt x="192546" y="201882"/>
                  </a:lnTo>
                  <a:lnTo>
                    <a:pt x="192879" y="201715"/>
                  </a:lnTo>
                  <a:lnTo>
                    <a:pt x="193046" y="201715"/>
                  </a:lnTo>
                  <a:lnTo>
                    <a:pt x="193379" y="202382"/>
                  </a:lnTo>
                  <a:lnTo>
                    <a:pt x="193379" y="201381"/>
                  </a:lnTo>
                  <a:lnTo>
                    <a:pt x="193379" y="201048"/>
                  </a:lnTo>
                  <a:lnTo>
                    <a:pt x="193880" y="201048"/>
                  </a:lnTo>
                  <a:lnTo>
                    <a:pt x="194046" y="200881"/>
                  </a:lnTo>
                  <a:lnTo>
                    <a:pt x="194046" y="200548"/>
                  </a:lnTo>
                  <a:lnTo>
                    <a:pt x="194380" y="201548"/>
                  </a:lnTo>
                  <a:lnTo>
                    <a:pt x="194546" y="201882"/>
                  </a:lnTo>
                  <a:lnTo>
                    <a:pt x="194713" y="201715"/>
                  </a:lnTo>
                  <a:lnTo>
                    <a:pt x="194880" y="201381"/>
                  </a:lnTo>
                  <a:lnTo>
                    <a:pt x="195213" y="200381"/>
                  </a:lnTo>
                  <a:lnTo>
                    <a:pt x="195547" y="200048"/>
                  </a:lnTo>
                  <a:lnTo>
                    <a:pt x="195880" y="199881"/>
                  </a:lnTo>
                  <a:lnTo>
                    <a:pt x="195713" y="199214"/>
                  </a:lnTo>
                  <a:lnTo>
                    <a:pt x="195880" y="198881"/>
                  </a:lnTo>
                  <a:lnTo>
                    <a:pt x="196047" y="199048"/>
                  </a:lnTo>
                  <a:lnTo>
                    <a:pt x="196380" y="199381"/>
                  </a:lnTo>
                  <a:lnTo>
                    <a:pt x="196714" y="199714"/>
                  </a:lnTo>
                  <a:lnTo>
                    <a:pt x="196880" y="199881"/>
                  </a:lnTo>
                  <a:lnTo>
                    <a:pt x="197047" y="199714"/>
                  </a:lnTo>
                  <a:lnTo>
                    <a:pt x="197214" y="199548"/>
                  </a:lnTo>
                  <a:lnTo>
                    <a:pt x="197214" y="198881"/>
                  </a:lnTo>
                  <a:lnTo>
                    <a:pt x="197547" y="199048"/>
                  </a:lnTo>
                  <a:lnTo>
                    <a:pt x="197880" y="199048"/>
                  </a:lnTo>
                  <a:lnTo>
                    <a:pt x="198381" y="198714"/>
                  </a:lnTo>
                  <a:lnTo>
                    <a:pt x="198547" y="198547"/>
                  </a:lnTo>
                  <a:lnTo>
                    <a:pt x="198881" y="198381"/>
                  </a:lnTo>
                  <a:lnTo>
                    <a:pt x="199047" y="198547"/>
                  </a:lnTo>
                  <a:lnTo>
                    <a:pt x="199214" y="199048"/>
                  </a:lnTo>
                  <a:lnTo>
                    <a:pt x="199548" y="198714"/>
                  </a:lnTo>
                  <a:lnTo>
                    <a:pt x="199381" y="198214"/>
                  </a:lnTo>
                  <a:lnTo>
                    <a:pt x="199381" y="198047"/>
                  </a:lnTo>
                  <a:lnTo>
                    <a:pt x="199714" y="198214"/>
                  </a:lnTo>
                  <a:lnTo>
                    <a:pt x="199714" y="198714"/>
                  </a:lnTo>
                  <a:lnTo>
                    <a:pt x="200214" y="198547"/>
                  </a:lnTo>
                  <a:lnTo>
                    <a:pt x="200214" y="198381"/>
                  </a:lnTo>
                  <a:lnTo>
                    <a:pt x="200214" y="197714"/>
                  </a:lnTo>
                  <a:lnTo>
                    <a:pt x="200714" y="197714"/>
                  </a:lnTo>
                  <a:lnTo>
                    <a:pt x="200881" y="197214"/>
                  </a:lnTo>
                  <a:lnTo>
                    <a:pt x="201215" y="196880"/>
                  </a:lnTo>
                  <a:lnTo>
                    <a:pt x="201381" y="197047"/>
                  </a:lnTo>
                  <a:lnTo>
                    <a:pt x="201381" y="196714"/>
                  </a:lnTo>
                  <a:lnTo>
                    <a:pt x="201548" y="196547"/>
                  </a:lnTo>
                  <a:lnTo>
                    <a:pt x="201715" y="196714"/>
                  </a:lnTo>
                  <a:lnTo>
                    <a:pt x="202048" y="196880"/>
                  </a:lnTo>
                  <a:lnTo>
                    <a:pt x="202048" y="196547"/>
                  </a:lnTo>
                  <a:lnTo>
                    <a:pt x="203715" y="195547"/>
                  </a:lnTo>
                  <a:lnTo>
                    <a:pt x="203882" y="195380"/>
                  </a:lnTo>
                  <a:lnTo>
                    <a:pt x="203882" y="195380"/>
                  </a:lnTo>
                  <a:lnTo>
                    <a:pt x="202715" y="195880"/>
                  </a:lnTo>
                  <a:lnTo>
                    <a:pt x="202882" y="195547"/>
                  </a:lnTo>
                  <a:lnTo>
                    <a:pt x="203048" y="195213"/>
                  </a:lnTo>
                  <a:lnTo>
                    <a:pt x="203548" y="195047"/>
                  </a:lnTo>
                  <a:lnTo>
                    <a:pt x="204049" y="194880"/>
                  </a:lnTo>
                  <a:lnTo>
                    <a:pt x="204382" y="194713"/>
                  </a:lnTo>
                  <a:lnTo>
                    <a:pt x="204549" y="194546"/>
                  </a:lnTo>
                  <a:lnTo>
                    <a:pt x="203382" y="194880"/>
                  </a:lnTo>
                  <a:lnTo>
                    <a:pt x="203382" y="194380"/>
                  </a:lnTo>
                  <a:lnTo>
                    <a:pt x="203215" y="194380"/>
                  </a:lnTo>
                  <a:lnTo>
                    <a:pt x="203048" y="194713"/>
                  </a:lnTo>
                  <a:lnTo>
                    <a:pt x="202882" y="194380"/>
                  </a:lnTo>
                  <a:lnTo>
                    <a:pt x="202882" y="194213"/>
                  </a:lnTo>
                  <a:lnTo>
                    <a:pt x="203215" y="194213"/>
                  </a:lnTo>
                  <a:lnTo>
                    <a:pt x="203548" y="194046"/>
                  </a:lnTo>
                  <a:lnTo>
                    <a:pt x="203715" y="193880"/>
                  </a:lnTo>
                  <a:lnTo>
                    <a:pt x="203715" y="193713"/>
                  </a:lnTo>
                  <a:lnTo>
                    <a:pt x="203548" y="193880"/>
                  </a:lnTo>
                  <a:lnTo>
                    <a:pt x="203215" y="193880"/>
                  </a:lnTo>
                  <a:lnTo>
                    <a:pt x="203048" y="193546"/>
                  </a:lnTo>
                  <a:lnTo>
                    <a:pt x="203048" y="193379"/>
                  </a:lnTo>
                  <a:lnTo>
                    <a:pt x="203382" y="193713"/>
                  </a:lnTo>
                  <a:lnTo>
                    <a:pt x="203548" y="193546"/>
                  </a:lnTo>
                  <a:lnTo>
                    <a:pt x="203382" y="193379"/>
                  </a:lnTo>
                  <a:lnTo>
                    <a:pt x="203048" y="193046"/>
                  </a:lnTo>
                  <a:lnTo>
                    <a:pt x="203048" y="192879"/>
                  </a:lnTo>
                  <a:lnTo>
                    <a:pt x="203048" y="192713"/>
                  </a:lnTo>
                  <a:lnTo>
                    <a:pt x="203382" y="192213"/>
                  </a:lnTo>
                  <a:lnTo>
                    <a:pt x="203382" y="191879"/>
                  </a:lnTo>
                  <a:lnTo>
                    <a:pt x="203215" y="191546"/>
                  </a:lnTo>
                  <a:lnTo>
                    <a:pt x="202882" y="191212"/>
                  </a:lnTo>
                  <a:lnTo>
                    <a:pt x="201715" y="190712"/>
                  </a:lnTo>
                  <a:lnTo>
                    <a:pt x="200048" y="190545"/>
                  </a:lnTo>
                  <a:lnTo>
                    <a:pt x="196213" y="190045"/>
                  </a:lnTo>
                  <a:lnTo>
                    <a:pt x="194380" y="189879"/>
                  </a:lnTo>
                  <a:lnTo>
                    <a:pt x="192879" y="189712"/>
                  </a:lnTo>
                  <a:lnTo>
                    <a:pt x="192546" y="190379"/>
                  </a:lnTo>
                  <a:lnTo>
                    <a:pt x="192546" y="189712"/>
                  </a:lnTo>
                  <a:lnTo>
                    <a:pt x="192212" y="189879"/>
                  </a:lnTo>
                  <a:lnTo>
                    <a:pt x="191712" y="190045"/>
                  </a:lnTo>
                  <a:lnTo>
                    <a:pt x="190879" y="190212"/>
                  </a:lnTo>
                  <a:lnTo>
                    <a:pt x="190212" y="190212"/>
                  </a:lnTo>
                  <a:lnTo>
                    <a:pt x="190045" y="190545"/>
                  </a:lnTo>
                  <a:lnTo>
                    <a:pt x="190045" y="190879"/>
                  </a:lnTo>
                  <a:lnTo>
                    <a:pt x="189545" y="190212"/>
                  </a:lnTo>
                  <a:lnTo>
                    <a:pt x="189212" y="189879"/>
                  </a:lnTo>
                  <a:lnTo>
                    <a:pt x="189045" y="189712"/>
                  </a:lnTo>
                  <a:lnTo>
                    <a:pt x="188878" y="189879"/>
                  </a:lnTo>
                  <a:lnTo>
                    <a:pt x="188878" y="190712"/>
                  </a:lnTo>
                  <a:lnTo>
                    <a:pt x="188712" y="190045"/>
                  </a:lnTo>
                  <a:lnTo>
                    <a:pt x="188545" y="189879"/>
                  </a:lnTo>
                  <a:lnTo>
                    <a:pt x="188545" y="190712"/>
                  </a:lnTo>
                  <a:lnTo>
                    <a:pt x="188378" y="190712"/>
                  </a:lnTo>
                  <a:lnTo>
                    <a:pt x="188211" y="190545"/>
                  </a:lnTo>
                  <a:lnTo>
                    <a:pt x="188045" y="190212"/>
                  </a:lnTo>
                  <a:lnTo>
                    <a:pt x="187711" y="190212"/>
                  </a:lnTo>
                  <a:lnTo>
                    <a:pt x="187545" y="190712"/>
                  </a:lnTo>
                  <a:lnTo>
                    <a:pt x="187545" y="190379"/>
                  </a:lnTo>
                  <a:lnTo>
                    <a:pt x="187378" y="190212"/>
                  </a:lnTo>
                  <a:lnTo>
                    <a:pt x="186878" y="190212"/>
                  </a:lnTo>
                  <a:lnTo>
                    <a:pt x="186211" y="190545"/>
                  </a:lnTo>
                  <a:lnTo>
                    <a:pt x="185711" y="190545"/>
                  </a:lnTo>
                  <a:lnTo>
                    <a:pt x="185377" y="190379"/>
                  </a:lnTo>
                  <a:lnTo>
                    <a:pt x="185377" y="190879"/>
                  </a:lnTo>
                  <a:lnTo>
                    <a:pt x="185377" y="191212"/>
                  </a:lnTo>
                  <a:lnTo>
                    <a:pt x="185211" y="191546"/>
                  </a:lnTo>
                  <a:lnTo>
                    <a:pt x="184877" y="191546"/>
                  </a:lnTo>
                  <a:lnTo>
                    <a:pt x="184877" y="191046"/>
                  </a:lnTo>
                  <a:lnTo>
                    <a:pt x="184877" y="190712"/>
                  </a:lnTo>
                  <a:lnTo>
                    <a:pt x="184544" y="190545"/>
                  </a:lnTo>
                  <a:lnTo>
                    <a:pt x="184377" y="190545"/>
                  </a:lnTo>
                  <a:lnTo>
                    <a:pt x="184377" y="190879"/>
                  </a:lnTo>
                  <a:lnTo>
                    <a:pt x="184544" y="191046"/>
                  </a:lnTo>
                  <a:lnTo>
                    <a:pt x="184544" y="191212"/>
                  </a:lnTo>
                  <a:lnTo>
                    <a:pt x="184544" y="191546"/>
                  </a:lnTo>
                  <a:lnTo>
                    <a:pt x="184377" y="191712"/>
                  </a:lnTo>
                  <a:lnTo>
                    <a:pt x="184377" y="191546"/>
                  </a:lnTo>
                  <a:lnTo>
                    <a:pt x="184211" y="191379"/>
                  </a:lnTo>
                  <a:lnTo>
                    <a:pt x="184211" y="191046"/>
                  </a:lnTo>
                  <a:lnTo>
                    <a:pt x="183710" y="191712"/>
                  </a:lnTo>
                  <a:lnTo>
                    <a:pt x="183377" y="192046"/>
                  </a:lnTo>
                  <a:lnTo>
                    <a:pt x="183210" y="192046"/>
                  </a:lnTo>
                  <a:lnTo>
                    <a:pt x="183044" y="191879"/>
                  </a:lnTo>
                  <a:lnTo>
                    <a:pt x="182710" y="191379"/>
                  </a:lnTo>
                  <a:lnTo>
                    <a:pt x="182543" y="191879"/>
                  </a:lnTo>
                  <a:lnTo>
                    <a:pt x="182210" y="192046"/>
                  </a:lnTo>
                  <a:lnTo>
                    <a:pt x="182043" y="192046"/>
                  </a:lnTo>
                  <a:lnTo>
                    <a:pt x="182043" y="191879"/>
                  </a:lnTo>
                  <a:lnTo>
                    <a:pt x="182210" y="191212"/>
                  </a:lnTo>
                  <a:lnTo>
                    <a:pt x="181710" y="191712"/>
                  </a:lnTo>
                  <a:lnTo>
                    <a:pt x="181210" y="192046"/>
                  </a:lnTo>
                  <a:lnTo>
                    <a:pt x="180376" y="192379"/>
                  </a:lnTo>
                  <a:lnTo>
                    <a:pt x="180043" y="192546"/>
                  </a:lnTo>
                  <a:lnTo>
                    <a:pt x="179876" y="192713"/>
                  </a:lnTo>
                  <a:lnTo>
                    <a:pt x="179709" y="193213"/>
                  </a:lnTo>
                  <a:lnTo>
                    <a:pt x="179876" y="193880"/>
                  </a:lnTo>
                  <a:lnTo>
                    <a:pt x="179376" y="193379"/>
                  </a:lnTo>
                  <a:lnTo>
                    <a:pt x="178876" y="192713"/>
                  </a:lnTo>
                  <a:lnTo>
                    <a:pt x="178709" y="192546"/>
                  </a:lnTo>
                  <a:lnTo>
                    <a:pt x="178543" y="192546"/>
                  </a:lnTo>
                  <a:lnTo>
                    <a:pt x="178543" y="193546"/>
                  </a:lnTo>
                  <a:lnTo>
                    <a:pt x="178376" y="192713"/>
                  </a:lnTo>
                  <a:lnTo>
                    <a:pt x="178042" y="192546"/>
                  </a:lnTo>
                  <a:lnTo>
                    <a:pt x="177709" y="192546"/>
                  </a:lnTo>
                  <a:lnTo>
                    <a:pt x="177209" y="192713"/>
                  </a:lnTo>
                  <a:lnTo>
                    <a:pt x="176375" y="193046"/>
                  </a:lnTo>
                  <a:lnTo>
                    <a:pt x="176042" y="192879"/>
                  </a:lnTo>
                  <a:lnTo>
                    <a:pt x="175709" y="192546"/>
                  </a:lnTo>
                  <a:lnTo>
                    <a:pt x="175709" y="193213"/>
                  </a:lnTo>
                  <a:lnTo>
                    <a:pt x="175208" y="192879"/>
                  </a:lnTo>
                  <a:lnTo>
                    <a:pt x="175042" y="192879"/>
                  </a:lnTo>
                  <a:lnTo>
                    <a:pt x="174708" y="193046"/>
                  </a:lnTo>
                  <a:lnTo>
                    <a:pt x="174041" y="192713"/>
                  </a:lnTo>
                  <a:lnTo>
                    <a:pt x="174041" y="193546"/>
                  </a:lnTo>
                  <a:lnTo>
                    <a:pt x="173875" y="193546"/>
                  </a:lnTo>
                  <a:lnTo>
                    <a:pt x="173708" y="193379"/>
                  </a:lnTo>
                  <a:lnTo>
                    <a:pt x="173375" y="193046"/>
                  </a:lnTo>
                  <a:lnTo>
                    <a:pt x="173041" y="192879"/>
                  </a:lnTo>
                  <a:lnTo>
                    <a:pt x="172708" y="192879"/>
                  </a:lnTo>
                  <a:lnTo>
                    <a:pt x="172541" y="193713"/>
                  </a:lnTo>
                  <a:lnTo>
                    <a:pt x="172541" y="194046"/>
                  </a:lnTo>
                  <a:lnTo>
                    <a:pt x="172374" y="194046"/>
                  </a:lnTo>
                  <a:lnTo>
                    <a:pt x="172208" y="193546"/>
                  </a:lnTo>
                  <a:lnTo>
                    <a:pt x="172208" y="193379"/>
                  </a:lnTo>
                  <a:lnTo>
                    <a:pt x="172041" y="193379"/>
                  </a:lnTo>
                  <a:lnTo>
                    <a:pt x="171874" y="193546"/>
                  </a:lnTo>
                  <a:lnTo>
                    <a:pt x="171708" y="194213"/>
                  </a:lnTo>
                  <a:lnTo>
                    <a:pt x="171708" y="194880"/>
                  </a:lnTo>
                  <a:lnTo>
                    <a:pt x="171541" y="194380"/>
                  </a:lnTo>
                  <a:lnTo>
                    <a:pt x="171374" y="194713"/>
                  </a:lnTo>
                  <a:lnTo>
                    <a:pt x="171207" y="195047"/>
                  </a:lnTo>
                  <a:lnTo>
                    <a:pt x="170874" y="195047"/>
                  </a:lnTo>
                  <a:lnTo>
                    <a:pt x="170874" y="194380"/>
                  </a:lnTo>
                  <a:lnTo>
                    <a:pt x="170707" y="193880"/>
                  </a:lnTo>
                  <a:lnTo>
                    <a:pt x="170374" y="193713"/>
                  </a:lnTo>
                  <a:lnTo>
                    <a:pt x="170041" y="193713"/>
                  </a:lnTo>
                  <a:lnTo>
                    <a:pt x="169207" y="193880"/>
                  </a:lnTo>
                  <a:lnTo>
                    <a:pt x="168707" y="194046"/>
                  </a:lnTo>
                  <a:lnTo>
                    <a:pt x="168207" y="194046"/>
                  </a:lnTo>
                  <a:lnTo>
                    <a:pt x="172041" y="191546"/>
                  </a:lnTo>
                  <a:lnTo>
                    <a:pt x="175542" y="188878"/>
                  </a:lnTo>
                  <a:lnTo>
                    <a:pt x="179043" y="186211"/>
                  </a:lnTo>
                  <a:lnTo>
                    <a:pt x="182543" y="183210"/>
                  </a:lnTo>
                  <a:lnTo>
                    <a:pt x="185711" y="180210"/>
                  </a:lnTo>
                  <a:lnTo>
                    <a:pt x="188878" y="177042"/>
                  </a:lnTo>
                  <a:lnTo>
                    <a:pt x="191879" y="173708"/>
                  </a:lnTo>
                  <a:lnTo>
                    <a:pt x="194713" y="170207"/>
                  </a:lnTo>
                  <a:lnTo>
                    <a:pt x="195547" y="169374"/>
                  </a:lnTo>
                  <a:lnTo>
                    <a:pt x="196213" y="168540"/>
                  </a:lnTo>
                  <a:lnTo>
                    <a:pt x="196547" y="168040"/>
                  </a:lnTo>
                  <a:lnTo>
                    <a:pt x="196714" y="167707"/>
                  </a:lnTo>
                  <a:lnTo>
                    <a:pt x="196714" y="167373"/>
                  </a:lnTo>
                  <a:lnTo>
                    <a:pt x="196547" y="167040"/>
                  </a:lnTo>
                  <a:lnTo>
                    <a:pt x="197714" y="166540"/>
                  </a:lnTo>
                  <a:lnTo>
                    <a:pt x="199214" y="165873"/>
                  </a:lnTo>
                  <a:lnTo>
                    <a:pt x="199714" y="165373"/>
                  </a:lnTo>
                  <a:lnTo>
                    <a:pt x="199881" y="164873"/>
                  </a:lnTo>
                  <a:lnTo>
                    <a:pt x="199881" y="164706"/>
                  </a:lnTo>
                  <a:lnTo>
                    <a:pt x="199881" y="164373"/>
                  </a:lnTo>
                  <a:lnTo>
                    <a:pt x="199214" y="164039"/>
                  </a:lnTo>
                  <a:lnTo>
                    <a:pt x="199381" y="163872"/>
                  </a:lnTo>
                  <a:lnTo>
                    <a:pt x="199714" y="163706"/>
                  </a:lnTo>
                  <a:lnTo>
                    <a:pt x="200714" y="163706"/>
                  </a:lnTo>
                  <a:lnTo>
                    <a:pt x="200881" y="163539"/>
                  </a:lnTo>
                  <a:lnTo>
                    <a:pt x="201048" y="163372"/>
                  </a:lnTo>
                  <a:lnTo>
                    <a:pt x="200548" y="162705"/>
                  </a:lnTo>
                  <a:lnTo>
                    <a:pt x="200548" y="162539"/>
                  </a:lnTo>
                  <a:lnTo>
                    <a:pt x="200548" y="162205"/>
                  </a:lnTo>
                  <a:lnTo>
                    <a:pt x="200881" y="161872"/>
                  </a:lnTo>
                  <a:lnTo>
                    <a:pt x="201548" y="161372"/>
                  </a:lnTo>
                  <a:lnTo>
                    <a:pt x="202215" y="161038"/>
                  </a:lnTo>
                  <a:lnTo>
                    <a:pt x="202715" y="160372"/>
                  </a:lnTo>
                  <a:lnTo>
                    <a:pt x="203048" y="159705"/>
                  </a:lnTo>
                  <a:lnTo>
                    <a:pt x="203048" y="159371"/>
                  </a:lnTo>
                  <a:lnTo>
                    <a:pt x="203048" y="158871"/>
                  </a:lnTo>
                  <a:lnTo>
                    <a:pt x="203215" y="159038"/>
                  </a:lnTo>
                  <a:lnTo>
                    <a:pt x="203548" y="159038"/>
                  </a:lnTo>
                  <a:lnTo>
                    <a:pt x="203882" y="158871"/>
                  </a:lnTo>
                  <a:lnTo>
                    <a:pt x="204215" y="158538"/>
                  </a:lnTo>
                  <a:lnTo>
                    <a:pt x="204882" y="157538"/>
                  </a:lnTo>
                  <a:lnTo>
                    <a:pt x="205716" y="156204"/>
                  </a:lnTo>
                  <a:lnTo>
                    <a:pt x="207216" y="153370"/>
                  </a:lnTo>
                  <a:lnTo>
                    <a:pt x="208050" y="152203"/>
                  </a:lnTo>
                  <a:lnTo>
                    <a:pt x="208716" y="151536"/>
                  </a:lnTo>
                  <a:lnTo>
                    <a:pt x="208216" y="151369"/>
                  </a:lnTo>
                  <a:lnTo>
                    <a:pt x="207883" y="151036"/>
                  </a:lnTo>
                  <a:lnTo>
                    <a:pt x="207883" y="150536"/>
                  </a:lnTo>
                  <a:lnTo>
                    <a:pt x="208050" y="150203"/>
                  </a:lnTo>
                  <a:lnTo>
                    <a:pt x="208550" y="149202"/>
                  </a:lnTo>
                  <a:lnTo>
                    <a:pt x="209050" y="148369"/>
                  </a:lnTo>
                  <a:lnTo>
                    <a:pt x="209050" y="149202"/>
                  </a:lnTo>
                  <a:lnTo>
                    <a:pt x="209216" y="149536"/>
                  </a:lnTo>
                  <a:lnTo>
                    <a:pt x="209383" y="149536"/>
                  </a:lnTo>
                  <a:lnTo>
                    <a:pt x="209717" y="149369"/>
                  </a:lnTo>
                  <a:lnTo>
                    <a:pt x="210383" y="148369"/>
                  </a:lnTo>
                  <a:lnTo>
                    <a:pt x="210550" y="147869"/>
                  </a:lnTo>
                  <a:lnTo>
                    <a:pt x="210550" y="147369"/>
                  </a:lnTo>
                  <a:lnTo>
                    <a:pt x="209883" y="147869"/>
                  </a:lnTo>
                  <a:lnTo>
                    <a:pt x="209717" y="147869"/>
                  </a:lnTo>
                  <a:lnTo>
                    <a:pt x="209717" y="147702"/>
                  </a:lnTo>
                  <a:lnTo>
                    <a:pt x="209717" y="147035"/>
                  </a:lnTo>
                  <a:lnTo>
                    <a:pt x="209883" y="146202"/>
                  </a:lnTo>
                  <a:lnTo>
                    <a:pt x="210383" y="146202"/>
                  </a:lnTo>
                  <a:lnTo>
                    <a:pt x="210884" y="145868"/>
                  </a:lnTo>
                  <a:lnTo>
                    <a:pt x="211050" y="145368"/>
                  </a:lnTo>
                  <a:lnTo>
                    <a:pt x="211217" y="144701"/>
                  </a:lnTo>
                  <a:lnTo>
                    <a:pt x="211384" y="143201"/>
                  </a:lnTo>
                  <a:lnTo>
                    <a:pt x="211384" y="142367"/>
                  </a:lnTo>
                  <a:lnTo>
                    <a:pt x="211550" y="141867"/>
                  </a:lnTo>
                  <a:lnTo>
                    <a:pt x="212717" y="141367"/>
                  </a:lnTo>
                  <a:lnTo>
                    <a:pt x="213217" y="140867"/>
                  </a:lnTo>
                  <a:lnTo>
                    <a:pt x="213551" y="140367"/>
                  </a:lnTo>
                  <a:lnTo>
                    <a:pt x="213551" y="139700"/>
                  </a:lnTo>
                  <a:lnTo>
                    <a:pt x="213718" y="138533"/>
                  </a:lnTo>
                  <a:lnTo>
                    <a:pt x="213884" y="137866"/>
                  </a:lnTo>
                  <a:lnTo>
                    <a:pt x="214384" y="137033"/>
                  </a:lnTo>
                  <a:lnTo>
                    <a:pt x="214718" y="137866"/>
                  </a:lnTo>
                  <a:lnTo>
                    <a:pt x="214885" y="138033"/>
                  </a:lnTo>
                  <a:lnTo>
                    <a:pt x="215051" y="137866"/>
                  </a:lnTo>
                  <a:lnTo>
                    <a:pt x="215218" y="137366"/>
                  </a:lnTo>
                  <a:lnTo>
                    <a:pt x="215385" y="135866"/>
                  </a:lnTo>
                  <a:lnTo>
                    <a:pt x="215551" y="134699"/>
                  </a:lnTo>
                  <a:lnTo>
                    <a:pt x="215718" y="133532"/>
                  </a:lnTo>
                  <a:lnTo>
                    <a:pt x="216051" y="132365"/>
                  </a:lnTo>
                  <a:lnTo>
                    <a:pt x="216885" y="130031"/>
                  </a:lnTo>
                  <a:lnTo>
                    <a:pt x="217218" y="128864"/>
                  </a:lnTo>
                  <a:lnTo>
                    <a:pt x="217218" y="127864"/>
                  </a:lnTo>
                  <a:lnTo>
                    <a:pt x="216885" y="126864"/>
                  </a:lnTo>
                  <a:lnTo>
                    <a:pt x="216718" y="126530"/>
                  </a:lnTo>
                  <a:lnTo>
                    <a:pt x="216218" y="126030"/>
                  </a:lnTo>
                  <a:lnTo>
                    <a:pt x="217552" y="124696"/>
                  </a:lnTo>
                  <a:lnTo>
                    <a:pt x="218552" y="123363"/>
                  </a:lnTo>
                  <a:lnTo>
                    <a:pt x="219219" y="121862"/>
                  </a:lnTo>
                  <a:lnTo>
                    <a:pt x="219719" y="120195"/>
                  </a:lnTo>
                  <a:lnTo>
                    <a:pt x="220052" y="118362"/>
                  </a:lnTo>
                  <a:lnTo>
                    <a:pt x="220386" y="116361"/>
                  </a:lnTo>
                  <a:lnTo>
                    <a:pt x="220886" y="111193"/>
                  </a:lnTo>
                  <a:lnTo>
                    <a:pt x="221553" y="109193"/>
                  </a:lnTo>
                  <a:lnTo>
                    <a:pt x="222053" y="106692"/>
                  </a:lnTo>
                  <a:lnTo>
                    <a:pt x="222220" y="105192"/>
                  </a:lnTo>
                  <a:lnTo>
                    <a:pt x="222053" y="104025"/>
                  </a:lnTo>
                  <a:lnTo>
                    <a:pt x="221886" y="102858"/>
                  </a:lnTo>
                  <a:lnTo>
                    <a:pt x="221553" y="102191"/>
                  </a:lnTo>
                  <a:lnTo>
                    <a:pt x="221219" y="101858"/>
                  </a:lnTo>
                  <a:lnTo>
                    <a:pt x="221719" y="101358"/>
                  </a:lnTo>
                  <a:lnTo>
                    <a:pt x="222053" y="100857"/>
                  </a:lnTo>
                  <a:lnTo>
                    <a:pt x="222386" y="100357"/>
                  </a:lnTo>
                  <a:lnTo>
                    <a:pt x="222386" y="99690"/>
                  </a:lnTo>
                  <a:lnTo>
                    <a:pt x="222386" y="98357"/>
                  </a:lnTo>
                  <a:lnTo>
                    <a:pt x="222053" y="97190"/>
                  </a:lnTo>
                  <a:lnTo>
                    <a:pt x="221386" y="95189"/>
                  </a:lnTo>
                  <a:lnTo>
                    <a:pt x="221386" y="94856"/>
                  </a:lnTo>
                  <a:lnTo>
                    <a:pt x="221386" y="94689"/>
                  </a:lnTo>
                  <a:lnTo>
                    <a:pt x="221553" y="94689"/>
                  </a:lnTo>
                  <a:lnTo>
                    <a:pt x="221886" y="94856"/>
                  </a:lnTo>
                  <a:lnTo>
                    <a:pt x="221886" y="93689"/>
                  </a:lnTo>
                  <a:lnTo>
                    <a:pt x="221886" y="93189"/>
                  </a:lnTo>
                  <a:lnTo>
                    <a:pt x="221719" y="92522"/>
                  </a:lnTo>
                  <a:lnTo>
                    <a:pt x="221386" y="92022"/>
                  </a:lnTo>
                  <a:lnTo>
                    <a:pt x="220886" y="91855"/>
                  </a:lnTo>
                  <a:lnTo>
                    <a:pt x="220553" y="91689"/>
                  </a:lnTo>
                  <a:lnTo>
                    <a:pt x="219886" y="91855"/>
                  </a:lnTo>
                  <a:lnTo>
                    <a:pt x="220219" y="91355"/>
                  </a:lnTo>
                  <a:lnTo>
                    <a:pt x="220386" y="91022"/>
                  </a:lnTo>
                  <a:lnTo>
                    <a:pt x="220553" y="90522"/>
                  </a:lnTo>
                  <a:lnTo>
                    <a:pt x="220386" y="90188"/>
                  </a:lnTo>
                  <a:lnTo>
                    <a:pt x="220052" y="89355"/>
                  </a:lnTo>
                  <a:lnTo>
                    <a:pt x="219552" y="88521"/>
                  </a:lnTo>
                  <a:lnTo>
                    <a:pt x="220052" y="88354"/>
                  </a:lnTo>
                  <a:lnTo>
                    <a:pt x="220386" y="88021"/>
                  </a:lnTo>
                  <a:lnTo>
                    <a:pt x="220719" y="87521"/>
                  </a:lnTo>
                  <a:lnTo>
                    <a:pt x="221053" y="87021"/>
                  </a:lnTo>
                  <a:lnTo>
                    <a:pt x="221219" y="85854"/>
                  </a:lnTo>
                  <a:lnTo>
                    <a:pt x="221053" y="84520"/>
                  </a:lnTo>
                  <a:lnTo>
                    <a:pt x="220719" y="83020"/>
                  </a:lnTo>
                  <a:lnTo>
                    <a:pt x="220386" y="81353"/>
                  </a:lnTo>
                  <a:lnTo>
                    <a:pt x="219386" y="78352"/>
                  </a:lnTo>
                  <a:lnTo>
                    <a:pt x="217885" y="73518"/>
                  </a:lnTo>
                  <a:lnTo>
                    <a:pt x="216385" y="69016"/>
                  </a:lnTo>
                  <a:lnTo>
                    <a:pt x="214551" y="64515"/>
                  </a:lnTo>
                  <a:lnTo>
                    <a:pt x="212551" y="60348"/>
                  </a:lnTo>
                  <a:lnTo>
                    <a:pt x="210217" y="56180"/>
                  </a:lnTo>
                  <a:lnTo>
                    <a:pt x="207716" y="52346"/>
                  </a:lnTo>
                  <a:lnTo>
                    <a:pt x="205216" y="48512"/>
                  </a:lnTo>
                  <a:lnTo>
                    <a:pt x="202382" y="45011"/>
                  </a:lnTo>
                  <a:lnTo>
                    <a:pt x="199381" y="41510"/>
                  </a:lnTo>
                  <a:lnTo>
                    <a:pt x="196213" y="38342"/>
                  </a:lnTo>
                  <a:lnTo>
                    <a:pt x="192879" y="35175"/>
                  </a:lnTo>
                  <a:lnTo>
                    <a:pt x="189378" y="32341"/>
                  </a:lnTo>
                  <a:lnTo>
                    <a:pt x="185878" y="29507"/>
                  </a:lnTo>
                  <a:lnTo>
                    <a:pt x="182043" y="26840"/>
                  </a:lnTo>
                  <a:lnTo>
                    <a:pt x="178209" y="24339"/>
                  </a:lnTo>
                  <a:lnTo>
                    <a:pt x="174375" y="22005"/>
                  </a:lnTo>
                  <a:lnTo>
                    <a:pt x="170207" y="19671"/>
                  </a:lnTo>
                  <a:lnTo>
                    <a:pt x="166206" y="17671"/>
                  </a:lnTo>
                  <a:lnTo>
                    <a:pt x="161872" y="15670"/>
                  </a:lnTo>
                  <a:lnTo>
                    <a:pt x="157538" y="13837"/>
                  </a:lnTo>
                  <a:lnTo>
                    <a:pt x="153203" y="12170"/>
                  </a:lnTo>
                  <a:lnTo>
                    <a:pt x="148869" y="10669"/>
                  </a:lnTo>
                  <a:lnTo>
                    <a:pt x="144368" y="9169"/>
                  </a:lnTo>
                  <a:lnTo>
                    <a:pt x="139867" y="7835"/>
                  </a:lnTo>
                  <a:lnTo>
                    <a:pt x="135366" y="6668"/>
                  </a:lnTo>
                  <a:lnTo>
                    <a:pt x="130865" y="5501"/>
                  </a:lnTo>
                  <a:lnTo>
                    <a:pt x="126197" y="4501"/>
                  </a:lnTo>
                  <a:lnTo>
                    <a:pt x="121696" y="3501"/>
                  </a:lnTo>
                  <a:lnTo>
                    <a:pt x="112527" y="2000"/>
                  </a:lnTo>
                  <a:lnTo>
                    <a:pt x="103525" y="1000"/>
                  </a:lnTo>
                  <a:lnTo>
                    <a:pt x="102024" y="834"/>
                  </a:lnTo>
                  <a:lnTo>
                    <a:pt x="102024" y="1000"/>
                  </a:lnTo>
                  <a:lnTo>
                    <a:pt x="101024" y="1167"/>
                  </a:lnTo>
                  <a:lnTo>
                    <a:pt x="100524" y="1167"/>
                  </a:lnTo>
                  <a:lnTo>
                    <a:pt x="100524" y="1000"/>
                  </a:lnTo>
                  <a:lnTo>
                    <a:pt x="100691" y="1000"/>
                  </a:lnTo>
                  <a:lnTo>
                    <a:pt x="101357" y="667"/>
                  </a:lnTo>
                  <a:lnTo>
                    <a:pt x="94856" y="167"/>
                  </a:lnTo>
                  <a:lnTo>
                    <a:pt x="885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16" name="Google Shape;216;p44"/>
            <p:cNvSpPr/>
            <p:nvPr/>
          </p:nvSpPr>
          <p:spPr>
            <a:xfrm rot="-549870">
              <a:off x="2531019" y="2985028"/>
              <a:ext cx="3015640" cy="592861"/>
            </a:xfrm>
            <a:custGeom>
              <a:avLst/>
              <a:gdLst/>
              <a:ahLst/>
              <a:cxnLst/>
              <a:rect l="l" t="t" r="r" b="b"/>
              <a:pathLst>
                <a:path w="142311" h="42274" extrusionOk="0">
                  <a:moveTo>
                    <a:pt x="81966" y="1291"/>
                  </a:moveTo>
                  <a:lnTo>
                    <a:pt x="81966" y="1936"/>
                  </a:lnTo>
                  <a:lnTo>
                    <a:pt x="81804" y="2098"/>
                  </a:lnTo>
                  <a:lnTo>
                    <a:pt x="81482" y="2098"/>
                  </a:lnTo>
                  <a:lnTo>
                    <a:pt x="81966" y="1291"/>
                  </a:lnTo>
                  <a:close/>
                  <a:moveTo>
                    <a:pt x="72769" y="1936"/>
                  </a:moveTo>
                  <a:lnTo>
                    <a:pt x="72285" y="2582"/>
                  </a:lnTo>
                  <a:lnTo>
                    <a:pt x="71801" y="2259"/>
                  </a:lnTo>
                  <a:lnTo>
                    <a:pt x="71801" y="1936"/>
                  </a:lnTo>
                  <a:close/>
                  <a:moveTo>
                    <a:pt x="86483" y="3388"/>
                  </a:moveTo>
                  <a:lnTo>
                    <a:pt x="86806" y="3550"/>
                  </a:lnTo>
                  <a:lnTo>
                    <a:pt x="86806" y="3711"/>
                  </a:lnTo>
                  <a:lnTo>
                    <a:pt x="86645" y="3711"/>
                  </a:lnTo>
                  <a:lnTo>
                    <a:pt x="86322" y="3550"/>
                  </a:lnTo>
                  <a:lnTo>
                    <a:pt x="86322" y="3388"/>
                  </a:lnTo>
                  <a:close/>
                  <a:moveTo>
                    <a:pt x="53245" y="3388"/>
                  </a:moveTo>
                  <a:lnTo>
                    <a:pt x="54052" y="3550"/>
                  </a:lnTo>
                  <a:lnTo>
                    <a:pt x="53891" y="3872"/>
                  </a:lnTo>
                  <a:lnTo>
                    <a:pt x="53407" y="3872"/>
                  </a:lnTo>
                  <a:lnTo>
                    <a:pt x="53245" y="3388"/>
                  </a:lnTo>
                  <a:close/>
                  <a:moveTo>
                    <a:pt x="68412" y="3388"/>
                  </a:moveTo>
                  <a:lnTo>
                    <a:pt x="68412" y="3872"/>
                  </a:lnTo>
                  <a:lnTo>
                    <a:pt x="68251" y="3872"/>
                  </a:lnTo>
                  <a:lnTo>
                    <a:pt x="68090" y="3550"/>
                  </a:lnTo>
                  <a:lnTo>
                    <a:pt x="68251" y="3388"/>
                  </a:lnTo>
                  <a:close/>
                  <a:moveTo>
                    <a:pt x="2743" y="4195"/>
                  </a:moveTo>
                  <a:lnTo>
                    <a:pt x="3066" y="4679"/>
                  </a:lnTo>
                  <a:lnTo>
                    <a:pt x="2904" y="4840"/>
                  </a:lnTo>
                  <a:lnTo>
                    <a:pt x="2743" y="4679"/>
                  </a:lnTo>
                  <a:lnTo>
                    <a:pt x="2743" y="4356"/>
                  </a:lnTo>
                  <a:lnTo>
                    <a:pt x="2743" y="4195"/>
                  </a:lnTo>
                  <a:close/>
                  <a:moveTo>
                    <a:pt x="117462" y="5486"/>
                  </a:moveTo>
                  <a:lnTo>
                    <a:pt x="117785" y="5647"/>
                  </a:lnTo>
                  <a:lnTo>
                    <a:pt x="117785" y="5809"/>
                  </a:lnTo>
                  <a:lnTo>
                    <a:pt x="117301" y="5809"/>
                  </a:lnTo>
                  <a:lnTo>
                    <a:pt x="117301" y="5486"/>
                  </a:lnTo>
                  <a:close/>
                  <a:moveTo>
                    <a:pt x="135050" y="5647"/>
                  </a:moveTo>
                  <a:lnTo>
                    <a:pt x="135211" y="6615"/>
                  </a:lnTo>
                  <a:lnTo>
                    <a:pt x="134888" y="6615"/>
                  </a:lnTo>
                  <a:lnTo>
                    <a:pt x="134727" y="6293"/>
                  </a:lnTo>
                  <a:lnTo>
                    <a:pt x="134727" y="5809"/>
                  </a:lnTo>
                  <a:lnTo>
                    <a:pt x="134888" y="5647"/>
                  </a:lnTo>
                  <a:close/>
                  <a:moveTo>
                    <a:pt x="117624" y="6615"/>
                  </a:moveTo>
                  <a:lnTo>
                    <a:pt x="117947" y="7099"/>
                  </a:lnTo>
                  <a:lnTo>
                    <a:pt x="117140" y="7099"/>
                  </a:lnTo>
                  <a:lnTo>
                    <a:pt x="117301" y="6615"/>
                  </a:lnTo>
                  <a:close/>
                  <a:moveTo>
                    <a:pt x="30656" y="6293"/>
                  </a:moveTo>
                  <a:lnTo>
                    <a:pt x="31140" y="6454"/>
                  </a:lnTo>
                  <a:lnTo>
                    <a:pt x="30818" y="7261"/>
                  </a:lnTo>
                  <a:lnTo>
                    <a:pt x="30495" y="6454"/>
                  </a:lnTo>
                  <a:lnTo>
                    <a:pt x="30495" y="6293"/>
                  </a:lnTo>
                  <a:close/>
                  <a:moveTo>
                    <a:pt x="60667" y="7099"/>
                  </a:moveTo>
                  <a:lnTo>
                    <a:pt x="60829" y="7261"/>
                  </a:lnTo>
                  <a:lnTo>
                    <a:pt x="60829" y="7422"/>
                  </a:lnTo>
                  <a:lnTo>
                    <a:pt x="60667" y="7745"/>
                  </a:lnTo>
                  <a:lnTo>
                    <a:pt x="60506" y="7906"/>
                  </a:lnTo>
                  <a:lnTo>
                    <a:pt x="60345" y="7906"/>
                  </a:lnTo>
                  <a:lnTo>
                    <a:pt x="60345" y="7745"/>
                  </a:lnTo>
                  <a:lnTo>
                    <a:pt x="60667" y="7099"/>
                  </a:lnTo>
                  <a:close/>
                  <a:moveTo>
                    <a:pt x="90194" y="8067"/>
                  </a:moveTo>
                  <a:lnTo>
                    <a:pt x="89872" y="8551"/>
                  </a:lnTo>
                  <a:lnTo>
                    <a:pt x="89710" y="8390"/>
                  </a:lnTo>
                  <a:lnTo>
                    <a:pt x="89872" y="8229"/>
                  </a:lnTo>
                  <a:lnTo>
                    <a:pt x="89872" y="8067"/>
                  </a:lnTo>
                  <a:close/>
                  <a:moveTo>
                    <a:pt x="102618" y="8229"/>
                  </a:moveTo>
                  <a:lnTo>
                    <a:pt x="102618" y="8390"/>
                  </a:lnTo>
                  <a:lnTo>
                    <a:pt x="102457" y="8551"/>
                  </a:lnTo>
                  <a:lnTo>
                    <a:pt x="102134" y="8713"/>
                  </a:lnTo>
                  <a:lnTo>
                    <a:pt x="101973" y="8551"/>
                  </a:lnTo>
                  <a:lnTo>
                    <a:pt x="102134" y="8390"/>
                  </a:lnTo>
                  <a:lnTo>
                    <a:pt x="102618" y="8229"/>
                  </a:lnTo>
                  <a:close/>
                  <a:moveTo>
                    <a:pt x="60667" y="8713"/>
                  </a:moveTo>
                  <a:lnTo>
                    <a:pt x="60667" y="8874"/>
                  </a:lnTo>
                  <a:lnTo>
                    <a:pt x="60506" y="9035"/>
                  </a:lnTo>
                  <a:lnTo>
                    <a:pt x="60183" y="9035"/>
                  </a:lnTo>
                  <a:lnTo>
                    <a:pt x="60183" y="8874"/>
                  </a:lnTo>
                  <a:lnTo>
                    <a:pt x="60345" y="8713"/>
                  </a:lnTo>
                  <a:close/>
                  <a:moveTo>
                    <a:pt x="57440" y="8390"/>
                  </a:moveTo>
                  <a:lnTo>
                    <a:pt x="57440" y="8551"/>
                  </a:lnTo>
                  <a:lnTo>
                    <a:pt x="57118" y="9197"/>
                  </a:lnTo>
                  <a:lnTo>
                    <a:pt x="56956" y="8874"/>
                  </a:lnTo>
                  <a:lnTo>
                    <a:pt x="57118" y="8551"/>
                  </a:lnTo>
                  <a:lnTo>
                    <a:pt x="57279" y="8390"/>
                  </a:lnTo>
                  <a:close/>
                  <a:moveTo>
                    <a:pt x="80029" y="8874"/>
                  </a:moveTo>
                  <a:lnTo>
                    <a:pt x="80191" y="9035"/>
                  </a:lnTo>
                  <a:lnTo>
                    <a:pt x="79868" y="9197"/>
                  </a:lnTo>
                  <a:lnTo>
                    <a:pt x="79707" y="9197"/>
                  </a:lnTo>
                  <a:lnTo>
                    <a:pt x="79707" y="9035"/>
                  </a:lnTo>
                  <a:lnTo>
                    <a:pt x="80029" y="8874"/>
                  </a:lnTo>
                  <a:close/>
                  <a:moveTo>
                    <a:pt x="87129" y="8390"/>
                  </a:moveTo>
                  <a:lnTo>
                    <a:pt x="86645" y="9035"/>
                  </a:lnTo>
                  <a:lnTo>
                    <a:pt x="86322" y="9197"/>
                  </a:lnTo>
                  <a:lnTo>
                    <a:pt x="86161" y="9197"/>
                  </a:lnTo>
                  <a:lnTo>
                    <a:pt x="85999" y="9035"/>
                  </a:lnTo>
                  <a:lnTo>
                    <a:pt x="86161" y="8390"/>
                  </a:lnTo>
                  <a:close/>
                  <a:moveTo>
                    <a:pt x="91001" y="8390"/>
                  </a:moveTo>
                  <a:lnTo>
                    <a:pt x="91001" y="8874"/>
                  </a:lnTo>
                  <a:lnTo>
                    <a:pt x="90840" y="9035"/>
                  </a:lnTo>
                  <a:lnTo>
                    <a:pt x="90517" y="9197"/>
                  </a:lnTo>
                  <a:lnTo>
                    <a:pt x="90678" y="8713"/>
                  </a:lnTo>
                  <a:lnTo>
                    <a:pt x="90840" y="8390"/>
                  </a:lnTo>
                  <a:close/>
                  <a:moveTo>
                    <a:pt x="137470" y="7583"/>
                  </a:moveTo>
                  <a:lnTo>
                    <a:pt x="138277" y="8551"/>
                  </a:lnTo>
                  <a:lnTo>
                    <a:pt x="137631" y="9197"/>
                  </a:lnTo>
                  <a:lnTo>
                    <a:pt x="137470" y="9197"/>
                  </a:lnTo>
                  <a:lnTo>
                    <a:pt x="137470" y="9035"/>
                  </a:lnTo>
                  <a:lnTo>
                    <a:pt x="137470" y="8551"/>
                  </a:lnTo>
                  <a:lnTo>
                    <a:pt x="137470" y="7583"/>
                  </a:lnTo>
                  <a:close/>
                  <a:moveTo>
                    <a:pt x="74382" y="9681"/>
                  </a:moveTo>
                  <a:lnTo>
                    <a:pt x="74382" y="9842"/>
                  </a:lnTo>
                  <a:lnTo>
                    <a:pt x="74221" y="10165"/>
                  </a:lnTo>
                  <a:lnTo>
                    <a:pt x="74059" y="10165"/>
                  </a:lnTo>
                  <a:lnTo>
                    <a:pt x="74059" y="10004"/>
                  </a:lnTo>
                  <a:lnTo>
                    <a:pt x="74221" y="9681"/>
                  </a:lnTo>
                  <a:close/>
                  <a:moveTo>
                    <a:pt x="81482" y="8390"/>
                  </a:moveTo>
                  <a:lnTo>
                    <a:pt x="81804" y="8551"/>
                  </a:lnTo>
                  <a:lnTo>
                    <a:pt x="82127" y="9681"/>
                  </a:lnTo>
                  <a:lnTo>
                    <a:pt x="80675" y="10165"/>
                  </a:lnTo>
                  <a:lnTo>
                    <a:pt x="80997" y="9035"/>
                  </a:lnTo>
                  <a:lnTo>
                    <a:pt x="81320" y="8390"/>
                  </a:lnTo>
                  <a:close/>
                  <a:moveTo>
                    <a:pt x="52923" y="9520"/>
                  </a:moveTo>
                  <a:lnTo>
                    <a:pt x="52923" y="10004"/>
                  </a:lnTo>
                  <a:lnTo>
                    <a:pt x="52923" y="10326"/>
                  </a:lnTo>
                  <a:lnTo>
                    <a:pt x="52600" y="10165"/>
                  </a:lnTo>
                  <a:lnTo>
                    <a:pt x="52761" y="9681"/>
                  </a:lnTo>
                  <a:lnTo>
                    <a:pt x="52761" y="9520"/>
                  </a:lnTo>
                  <a:close/>
                  <a:moveTo>
                    <a:pt x="53568" y="9197"/>
                  </a:moveTo>
                  <a:lnTo>
                    <a:pt x="53891" y="9842"/>
                  </a:lnTo>
                  <a:lnTo>
                    <a:pt x="53568" y="10326"/>
                  </a:lnTo>
                  <a:lnTo>
                    <a:pt x="53407" y="10326"/>
                  </a:lnTo>
                  <a:lnTo>
                    <a:pt x="53407" y="10165"/>
                  </a:lnTo>
                  <a:lnTo>
                    <a:pt x="53568" y="9197"/>
                  </a:lnTo>
                  <a:close/>
                  <a:moveTo>
                    <a:pt x="76157" y="8551"/>
                  </a:moveTo>
                  <a:lnTo>
                    <a:pt x="76318" y="8713"/>
                  </a:lnTo>
                  <a:lnTo>
                    <a:pt x="76480" y="9035"/>
                  </a:lnTo>
                  <a:lnTo>
                    <a:pt x="76802" y="9520"/>
                  </a:lnTo>
                  <a:lnTo>
                    <a:pt x="76480" y="9358"/>
                  </a:lnTo>
                  <a:lnTo>
                    <a:pt x="76318" y="9358"/>
                  </a:lnTo>
                  <a:lnTo>
                    <a:pt x="76157" y="9681"/>
                  </a:lnTo>
                  <a:lnTo>
                    <a:pt x="75996" y="10165"/>
                  </a:lnTo>
                  <a:lnTo>
                    <a:pt x="75834" y="10326"/>
                  </a:lnTo>
                  <a:lnTo>
                    <a:pt x="75673" y="10326"/>
                  </a:lnTo>
                  <a:lnTo>
                    <a:pt x="75673" y="9520"/>
                  </a:lnTo>
                  <a:lnTo>
                    <a:pt x="75996" y="8713"/>
                  </a:lnTo>
                  <a:lnTo>
                    <a:pt x="76157" y="8551"/>
                  </a:lnTo>
                  <a:close/>
                  <a:moveTo>
                    <a:pt x="58247" y="10004"/>
                  </a:moveTo>
                  <a:lnTo>
                    <a:pt x="58570" y="10165"/>
                  </a:lnTo>
                  <a:lnTo>
                    <a:pt x="58409" y="10488"/>
                  </a:lnTo>
                  <a:lnTo>
                    <a:pt x="58086" y="10326"/>
                  </a:lnTo>
                  <a:lnTo>
                    <a:pt x="58247" y="10165"/>
                  </a:lnTo>
                  <a:lnTo>
                    <a:pt x="58247" y="10004"/>
                  </a:lnTo>
                  <a:close/>
                  <a:moveTo>
                    <a:pt x="97616" y="10004"/>
                  </a:moveTo>
                  <a:lnTo>
                    <a:pt x="97778" y="10165"/>
                  </a:lnTo>
                  <a:lnTo>
                    <a:pt x="97616" y="10326"/>
                  </a:lnTo>
                  <a:lnTo>
                    <a:pt x="97455" y="10649"/>
                  </a:lnTo>
                  <a:lnTo>
                    <a:pt x="97294" y="10326"/>
                  </a:lnTo>
                  <a:lnTo>
                    <a:pt x="97132" y="10165"/>
                  </a:lnTo>
                  <a:lnTo>
                    <a:pt x="97132" y="10004"/>
                  </a:lnTo>
                  <a:close/>
                  <a:moveTo>
                    <a:pt x="63572" y="11133"/>
                  </a:moveTo>
                  <a:lnTo>
                    <a:pt x="65347" y="11456"/>
                  </a:lnTo>
                  <a:lnTo>
                    <a:pt x="64863" y="11778"/>
                  </a:lnTo>
                  <a:lnTo>
                    <a:pt x="64378" y="11940"/>
                  </a:lnTo>
                  <a:lnTo>
                    <a:pt x="63894" y="11778"/>
                  </a:lnTo>
                  <a:lnTo>
                    <a:pt x="63572" y="11133"/>
                  </a:lnTo>
                  <a:close/>
                  <a:moveTo>
                    <a:pt x="92937" y="11778"/>
                  </a:moveTo>
                  <a:lnTo>
                    <a:pt x="93099" y="11940"/>
                  </a:lnTo>
                  <a:lnTo>
                    <a:pt x="93099" y="12101"/>
                  </a:lnTo>
                  <a:lnTo>
                    <a:pt x="92453" y="12101"/>
                  </a:lnTo>
                  <a:lnTo>
                    <a:pt x="92453" y="11778"/>
                  </a:lnTo>
                  <a:close/>
                  <a:moveTo>
                    <a:pt x="129402" y="11778"/>
                  </a:moveTo>
                  <a:lnTo>
                    <a:pt x="129725" y="11940"/>
                  </a:lnTo>
                  <a:lnTo>
                    <a:pt x="129725" y="12101"/>
                  </a:lnTo>
                  <a:lnTo>
                    <a:pt x="129241" y="12101"/>
                  </a:lnTo>
                  <a:lnTo>
                    <a:pt x="129241" y="11940"/>
                  </a:lnTo>
                  <a:lnTo>
                    <a:pt x="129402" y="11778"/>
                  </a:lnTo>
                  <a:close/>
                  <a:moveTo>
                    <a:pt x="79384" y="11617"/>
                  </a:moveTo>
                  <a:lnTo>
                    <a:pt x="79545" y="11778"/>
                  </a:lnTo>
                  <a:lnTo>
                    <a:pt x="79545" y="11940"/>
                  </a:lnTo>
                  <a:lnTo>
                    <a:pt x="79061" y="12262"/>
                  </a:lnTo>
                  <a:lnTo>
                    <a:pt x="79061" y="12101"/>
                  </a:lnTo>
                  <a:lnTo>
                    <a:pt x="79223" y="11940"/>
                  </a:lnTo>
                  <a:lnTo>
                    <a:pt x="79384" y="11617"/>
                  </a:lnTo>
                  <a:close/>
                  <a:moveTo>
                    <a:pt x="98101" y="12101"/>
                  </a:moveTo>
                  <a:lnTo>
                    <a:pt x="97939" y="12424"/>
                  </a:lnTo>
                  <a:lnTo>
                    <a:pt x="97939" y="12585"/>
                  </a:lnTo>
                  <a:lnTo>
                    <a:pt x="97616" y="12101"/>
                  </a:lnTo>
                  <a:close/>
                  <a:moveTo>
                    <a:pt x="62281" y="12424"/>
                  </a:moveTo>
                  <a:lnTo>
                    <a:pt x="62281" y="12585"/>
                  </a:lnTo>
                  <a:lnTo>
                    <a:pt x="61958" y="12908"/>
                  </a:lnTo>
                  <a:lnTo>
                    <a:pt x="61958" y="12747"/>
                  </a:lnTo>
                  <a:lnTo>
                    <a:pt x="62120" y="12424"/>
                  </a:lnTo>
                  <a:close/>
                  <a:moveTo>
                    <a:pt x="64863" y="12585"/>
                  </a:moveTo>
                  <a:lnTo>
                    <a:pt x="65347" y="12747"/>
                  </a:lnTo>
                  <a:lnTo>
                    <a:pt x="65185" y="13069"/>
                  </a:lnTo>
                  <a:lnTo>
                    <a:pt x="65024" y="12908"/>
                  </a:lnTo>
                  <a:lnTo>
                    <a:pt x="64863" y="12747"/>
                  </a:lnTo>
                  <a:lnTo>
                    <a:pt x="64863" y="12585"/>
                  </a:lnTo>
                  <a:close/>
                  <a:moveTo>
                    <a:pt x="103586" y="12424"/>
                  </a:moveTo>
                  <a:lnTo>
                    <a:pt x="103748" y="12585"/>
                  </a:lnTo>
                  <a:lnTo>
                    <a:pt x="103909" y="12747"/>
                  </a:lnTo>
                  <a:lnTo>
                    <a:pt x="103748" y="13069"/>
                  </a:lnTo>
                  <a:lnTo>
                    <a:pt x="103586" y="12908"/>
                  </a:lnTo>
                  <a:lnTo>
                    <a:pt x="103425" y="12585"/>
                  </a:lnTo>
                  <a:lnTo>
                    <a:pt x="103586" y="12424"/>
                  </a:lnTo>
                  <a:close/>
                  <a:moveTo>
                    <a:pt x="67605" y="11133"/>
                  </a:moveTo>
                  <a:lnTo>
                    <a:pt x="67444" y="11617"/>
                  </a:lnTo>
                  <a:lnTo>
                    <a:pt x="67444" y="11940"/>
                  </a:lnTo>
                  <a:lnTo>
                    <a:pt x="67767" y="12101"/>
                  </a:lnTo>
                  <a:lnTo>
                    <a:pt x="68090" y="12262"/>
                  </a:lnTo>
                  <a:lnTo>
                    <a:pt x="67605" y="12908"/>
                  </a:lnTo>
                  <a:lnTo>
                    <a:pt x="67283" y="13231"/>
                  </a:lnTo>
                  <a:lnTo>
                    <a:pt x="67121" y="13069"/>
                  </a:lnTo>
                  <a:lnTo>
                    <a:pt x="66960" y="12747"/>
                  </a:lnTo>
                  <a:lnTo>
                    <a:pt x="66960" y="12262"/>
                  </a:lnTo>
                  <a:lnTo>
                    <a:pt x="66960" y="11778"/>
                  </a:lnTo>
                  <a:lnTo>
                    <a:pt x="67283" y="11294"/>
                  </a:lnTo>
                  <a:lnTo>
                    <a:pt x="67605" y="11133"/>
                  </a:lnTo>
                  <a:close/>
                  <a:moveTo>
                    <a:pt x="73737" y="12262"/>
                  </a:moveTo>
                  <a:lnTo>
                    <a:pt x="74059" y="12424"/>
                  </a:lnTo>
                  <a:lnTo>
                    <a:pt x="74221" y="13069"/>
                  </a:lnTo>
                  <a:lnTo>
                    <a:pt x="74059" y="13231"/>
                  </a:lnTo>
                  <a:lnTo>
                    <a:pt x="73414" y="13231"/>
                  </a:lnTo>
                  <a:lnTo>
                    <a:pt x="73414" y="13069"/>
                  </a:lnTo>
                  <a:lnTo>
                    <a:pt x="73898" y="13069"/>
                  </a:lnTo>
                  <a:lnTo>
                    <a:pt x="73737" y="12424"/>
                  </a:lnTo>
                  <a:lnTo>
                    <a:pt x="73737" y="12262"/>
                  </a:lnTo>
                  <a:close/>
                  <a:moveTo>
                    <a:pt x="100359" y="12424"/>
                  </a:moveTo>
                  <a:lnTo>
                    <a:pt x="100682" y="13069"/>
                  </a:lnTo>
                  <a:lnTo>
                    <a:pt x="100521" y="13392"/>
                  </a:lnTo>
                  <a:lnTo>
                    <a:pt x="100359" y="13392"/>
                  </a:lnTo>
                  <a:lnTo>
                    <a:pt x="100198" y="13069"/>
                  </a:lnTo>
                  <a:lnTo>
                    <a:pt x="100198" y="12585"/>
                  </a:lnTo>
                  <a:lnTo>
                    <a:pt x="100359" y="12424"/>
                  </a:lnTo>
                  <a:close/>
                  <a:moveTo>
                    <a:pt x="61151" y="11617"/>
                  </a:moveTo>
                  <a:lnTo>
                    <a:pt x="60667" y="13553"/>
                  </a:lnTo>
                  <a:lnTo>
                    <a:pt x="60183" y="12747"/>
                  </a:lnTo>
                  <a:lnTo>
                    <a:pt x="60022" y="12262"/>
                  </a:lnTo>
                  <a:lnTo>
                    <a:pt x="60183" y="12101"/>
                  </a:lnTo>
                  <a:lnTo>
                    <a:pt x="60345" y="11940"/>
                  </a:lnTo>
                  <a:lnTo>
                    <a:pt x="61151" y="11617"/>
                  </a:lnTo>
                  <a:close/>
                  <a:moveTo>
                    <a:pt x="138115" y="12262"/>
                  </a:moveTo>
                  <a:lnTo>
                    <a:pt x="138438" y="12585"/>
                  </a:lnTo>
                  <a:lnTo>
                    <a:pt x="138922" y="13392"/>
                  </a:lnTo>
                  <a:lnTo>
                    <a:pt x="138761" y="13553"/>
                  </a:lnTo>
                  <a:lnTo>
                    <a:pt x="138277" y="13553"/>
                  </a:lnTo>
                  <a:lnTo>
                    <a:pt x="137631" y="13392"/>
                  </a:lnTo>
                  <a:lnTo>
                    <a:pt x="137792" y="12585"/>
                  </a:lnTo>
                  <a:lnTo>
                    <a:pt x="137954" y="12424"/>
                  </a:lnTo>
                  <a:lnTo>
                    <a:pt x="138115" y="12262"/>
                  </a:lnTo>
                  <a:close/>
                  <a:moveTo>
                    <a:pt x="94874" y="13392"/>
                  </a:moveTo>
                  <a:lnTo>
                    <a:pt x="95358" y="13553"/>
                  </a:lnTo>
                  <a:lnTo>
                    <a:pt x="95519" y="13553"/>
                  </a:lnTo>
                  <a:lnTo>
                    <a:pt x="95519" y="13876"/>
                  </a:lnTo>
                  <a:lnTo>
                    <a:pt x="95035" y="13876"/>
                  </a:lnTo>
                  <a:lnTo>
                    <a:pt x="94874" y="13715"/>
                  </a:lnTo>
                  <a:lnTo>
                    <a:pt x="94874" y="13392"/>
                  </a:lnTo>
                  <a:close/>
                  <a:moveTo>
                    <a:pt x="76802" y="13231"/>
                  </a:moveTo>
                  <a:lnTo>
                    <a:pt x="76802" y="14037"/>
                  </a:lnTo>
                  <a:lnTo>
                    <a:pt x="76641" y="13876"/>
                  </a:lnTo>
                  <a:lnTo>
                    <a:pt x="76641" y="13715"/>
                  </a:lnTo>
                  <a:lnTo>
                    <a:pt x="76641" y="13392"/>
                  </a:lnTo>
                  <a:lnTo>
                    <a:pt x="76802" y="13231"/>
                  </a:lnTo>
                  <a:close/>
                  <a:moveTo>
                    <a:pt x="60345" y="13553"/>
                  </a:moveTo>
                  <a:lnTo>
                    <a:pt x="60667" y="13715"/>
                  </a:lnTo>
                  <a:lnTo>
                    <a:pt x="61151" y="13876"/>
                  </a:lnTo>
                  <a:lnTo>
                    <a:pt x="60829" y="14199"/>
                  </a:lnTo>
                  <a:lnTo>
                    <a:pt x="60667" y="14199"/>
                  </a:lnTo>
                  <a:lnTo>
                    <a:pt x="60345" y="13876"/>
                  </a:lnTo>
                  <a:lnTo>
                    <a:pt x="60183" y="13876"/>
                  </a:lnTo>
                  <a:lnTo>
                    <a:pt x="59861" y="14037"/>
                  </a:lnTo>
                  <a:lnTo>
                    <a:pt x="60183" y="13715"/>
                  </a:lnTo>
                  <a:lnTo>
                    <a:pt x="60345" y="13553"/>
                  </a:lnTo>
                  <a:close/>
                  <a:moveTo>
                    <a:pt x="108750" y="13876"/>
                  </a:moveTo>
                  <a:lnTo>
                    <a:pt x="109395" y="14037"/>
                  </a:lnTo>
                  <a:lnTo>
                    <a:pt x="108588" y="14199"/>
                  </a:lnTo>
                  <a:lnTo>
                    <a:pt x="108750" y="13876"/>
                  </a:lnTo>
                  <a:close/>
                  <a:moveTo>
                    <a:pt x="59215" y="14199"/>
                  </a:moveTo>
                  <a:lnTo>
                    <a:pt x="59215" y="14360"/>
                  </a:lnTo>
                  <a:lnTo>
                    <a:pt x="58893" y="14360"/>
                  </a:lnTo>
                  <a:lnTo>
                    <a:pt x="59054" y="14199"/>
                  </a:lnTo>
                  <a:close/>
                  <a:moveTo>
                    <a:pt x="59861" y="14199"/>
                  </a:moveTo>
                  <a:lnTo>
                    <a:pt x="60022" y="14360"/>
                  </a:lnTo>
                  <a:lnTo>
                    <a:pt x="59699" y="14360"/>
                  </a:lnTo>
                  <a:lnTo>
                    <a:pt x="59699" y="14199"/>
                  </a:lnTo>
                  <a:close/>
                  <a:moveTo>
                    <a:pt x="62442" y="13715"/>
                  </a:moveTo>
                  <a:lnTo>
                    <a:pt x="62765" y="14037"/>
                  </a:lnTo>
                  <a:lnTo>
                    <a:pt x="62604" y="14360"/>
                  </a:lnTo>
                  <a:lnTo>
                    <a:pt x="62281" y="14360"/>
                  </a:lnTo>
                  <a:lnTo>
                    <a:pt x="62281" y="13876"/>
                  </a:lnTo>
                  <a:lnTo>
                    <a:pt x="62442" y="13715"/>
                  </a:lnTo>
                  <a:close/>
                  <a:moveTo>
                    <a:pt x="58086" y="13231"/>
                  </a:moveTo>
                  <a:lnTo>
                    <a:pt x="57924" y="13715"/>
                  </a:lnTo>
                  <a:lnTo>
                    <a:pt x="57763" y="14037"/>
                  </a:lnTo>
                  <a:lnTo>
                    <a:pt x="57924" y="14037"/>
                  </a:lnTo>
                  <a:lnTo>
                    <a:pt x="58409" y="13876"/>
                  </a:lnTo>
                  <a:lnTo>
                    <a:pt x="58570" y="14199"/>
                  </a:lnTo>
                  <a:lnTo>
                    <a:pt x="58570" y="14521"/>
                  </a:lnTo>
                  <a:lnTo>
                    <a:pt x="58409" y="14521"/>
                  </a:lnTo>
                  <a:lnTo>
                    <a:pt x="58247" y="14199"/>
                  </a:lnTo>
                  <a:lnTo>
                    <a:pt x="57763" y="14360"/>
                  </a:lnTo>
                  <a:lnTo>
                    <a:pt x="57602" y="14360"/>
                  </a:lnTo>
                  <a:lnTo>
                    <a:pt x="57602" y="14199"/>
                  </a:lnTo>
                  <a:lnTo>
                    <a:pt x="57602" y="14037"/>
                  </a:lnTo>
                  <a:lnTo>
                    <a:pt x="57763" y="13553"/>
                  </a:lnTo>
                  <a:lnTo>
                    <a:pt x="57602" y="13392"/>
                  </a:lnTo>
                  <a:lnTo>
                    <a:pt x="57118" y="13392"/>
                  </a:lnTo>
                  <a:lnTo>
                    <a:pt x="57602" y="13231"/>
                  </a:lnTo>
                  <a:close/>
                  <a:moveTo>
                    <a:pt x="65024" y="14037"/>
                  </a:moveTo>
                  <a:lnTo>
                    <a:pt x="65185" y="14199"/>
                  </a:lnTo>
                  <a:lnTo>
                    <a:pt x="64863" y="14521"/>
                  </a:lnTo>
                  <a:lnTo>
                    <a:pt x="64701" y="14199"/>
                  </a:lnTo>
                  <a:lnTo>
                    <a:pt x="64863" y="14037"/>
                  </a:lnTo>
                  <a:close/>
                  <a:moveTo>
                    <a:pt x="102457" y="13069"/>
                  </a:moveTo>
                  <a:lnTo>
                    <a:pt x="102618" y="13392"/>
                  </a:lnTo>
                  <a:lnTo>
                    <a:pt x="102780" y="13715"/>
                  </a:lnTo>
                  <a:lnTo>
                    <a:pt x="102618" y="14199"/>
                  </a:lnTo>
                  <a:lnTo>
                    <a:pt x="102457" y="14360"/>
                  </a:lnTo>
                  <a:lnTo>
                    <a:pt x="102296" y="14521"/>
                  </a:lnTo>
                  <a:lnTo>
                    <a:pt x="102134" y="14521"/>
                  </a:lnTo>
                  <a:lnTo>
                    <a:pt x="101812" y="14199"/>
                  </a:lnTo>
                  <a:lnTo>
                    <a:pt x="102296" y="14199"/>
                  </a:lnTo>
                  <a:lnTo>
                    <a:pt x="102296" y="13876"/>
                  </a:lnTo>
                  <a:lnTo>
                    <a:pt x="101973" y="13069"/>
                  </a:lnTo>
                  <a:close/>
                  <a:moveTo>
                    <a:pt x="79545" y="13069"/>
                  </a:moveTo>
                  <a:lnTo>
                    <a:pt x="79707" y="14037"/>
                  </a:lnTo>
                  <a:lnTo>
                    <a:pt x="80029" y="14521"/>
                  </a:lnTo>
                  <a:lnTo>
                    <a:pt x="79868" y="14683"/>
                  </a:lnTo>
                  <a:lnTo>
                    <a:pt x="79707" y="14521"/>
                  </a:lnTo>
                  <a:lnTo>
                    <a:pt x="79707" y="14037"/>
                  </a:lnTo>
                  <a:lnTo>
                    <a:pt x="79384" y="13392"/>
                  </a:lnTo>
                  <a:lnTo>
                    <a:pt x="79384" y="13231"/>
                  </a:lnTo>
                  <a:lnTo>
                    <a:pt x="79545" y="13069"/>
                  </a:lnTo>
                  <a:close/>
                  <a:moveTo>
                    <a:pt x="115526" y="13715"/>
                  </a:moveTo>
                  <a:lnTo>
                    <a:pt x="115526" y="13876"/>
                  </a:lnTo>
                  <a:lnTo>
                    <a:pt x="115365" y="14683"/>
                  </a:lnTo>
                  <a:lnTo>
                    <a:pt x="115204" y="14683"/>
                  </a:lnTo>
                  <a:lnTo>
                    <a:pt x="115204" y="14521"/>
                  </a:lnTo>
                  <a:lnTo>
                    <a:pt x="115204" y="14199"/>
                  </a:lnTo>
                  <a:lnTo>
                    <a:pt x="115365" y="13876"/>
                  </a:lnTo>
                  <a:lnTo>
                    <a:pt x="115526" y="13715"/>
                  </a:lnTo>
                  <a:close/>
                  <a:moveTo>
                    <a:pt x="138922" y="14037"/>
                  </a:moveTo>
                  <a:lnTo>
                    <a:pt x="138922" y="14199"/>
                  </a:lnTo>
                  <a:lnTo>
                    <a:pt x="138922" y="14360"/>
                  </a:lnTo>
                  <a:lnTo>
                    <a:pt x="138599" y="14683"/>
                  </a:lnTo>
                  <a:lnTo>
                    <a:pt x="138438" y="14360"/>
                  </a:lnTo>
                  <a:lnTo>
                    <a:pt x="138599" y="14199"/>
                  </a:lnTo>
                  <a:lnTo>
                    <a:pt x="138922" y="14037"/>
                  </a:lnTo>
                  <a:close/>
                  <a:moveTo>
                    <a:pt x="81804" y="13553"/>
                  </a:moveTo>
                  <a:lnTo>
                    <a:pt x="81804" y="14360"/>
                  </a:lnTo>
                  <a:lnTo>
                    <a:pt x="81804" y="14683"/>
                  </a:lnTo>
                  <a:lnTo>
                    <a:pt x="81643" y="14844"/>
                  </a:lnTo>
                  <a:lnTo>
                    <a:pt x="81482" y="14037"/>
                  </a:lnTo>
                  <a:lnTo>
                    <a:pt x="81643" y="13715"/>
                  </a:lnTo>
                  <a:lnTo>
                    <a:pt x="81643" y="13553"/>
                  </a:lnTo>
                  <a:close/>
                  <a:moveTo>
                    <a:pt x="112138" y="14199"/>
                  </a:moveTo>
                  <a:lnTo>
                    <a:pt x="112299" y="14360"/>
                  </a:lnTo>
                  <a:lnTo>
                    <a:pt x="112138" y="14683"/>
                  </a:lnTo>
                  <a:lnTo>
                    <a:pt x="111977" y="14844"/>
                  </a:lnTo>
                  <a:lnTo>
                    <a:pt x="111815" y="14683"/>
                  </a:lnTo>
                  <a:lnTo>
                    <a:pt x="111977" y="14360"/>
                  </a:lnTo>
                  <a:lnTo>
                    <a:pt x="112138" y="14199"/>
                  </a:lnTo>
                  <a:close/>
                  <a:moveTo>
                    <a:pt x="65508" y="14683"/>
                  </a:moveTo>
                  <a:lnTo>
                    <a:pt x="65669" y="14844"/>
                  </a:lnTo>
                  <a:lnTo>
                    <a:pt x="65508" y="15005"/>
                  </a:lnTo>
                  <a:lnTo>
                    <a:pt x="65508" y="14683"/>
                  </a:lnTo>
                  <a:close/>
                  <a:moveTo>
                    <a:pt x="99875" y="14360"/>
                  </a:moveTo>
                  <a:lnTo>
                    <a:pt x="99875" y="14844"/>
                  </a:lnTo>
                  <a:lnTo>
                    <a:pt x="99714" y="15005"/>
                  </a:lnTo>
                  <a:lnTo>
                    <a:pt x="99553" y="15005"/>
                  </a:lnTo>
                  <a:lnTo>
                    <a:pt x="99714" y="14521"/>
                  </a:lnTo>
                  <a:lnTo>
                    <a:pt x="99714" y="14360"/>
                  </a:lnTo>
                  <a:close/>
                  <a:moveTo>
                    <a:pt x="137631" y="13876"/>
                  </a:moveTo>
                  <a:lnTo>
                    <a:pt x="137792" y="14521"/>
                  </a:lnTo>
                  <a:lnTo>
                    <a:pt x="137954" y="14844"/>
                  </a:lnTo>
                  <a:lnTo>
                    <a:pt x="137792" y="15005"/>
                  </a:lnTo>
                  <a:lnTo>
                    <a:pt x="137470" y="14360"/>
                  </a:lnTo>
                  <a:lnTo>
                    <a:pt x="137470" y="14199"/>
                  </a:lnTo>
                  <a:lnTo>
                    <a:pt x="137631" y="13876"/>
                  </a:lnTo>
                  <a:close/>
                  <a:moveTo>
                    <a:pt x="82450" y="14199"/>
                  </a:moveTo>
                  <a:lnTo>
                    <a:pt x="82611" y="14360"/>
                  </a:lnTo>
                  <a:lnTo>
                    <a:pt x="82934" y="14521"/>
                  </a:lnTo>
                  <a:lnTo>
                    <a:pt x="83256" y="15005"/>
                  </a:lnTo>
                  <a:lnTo>
                    <a:pt x="83095" y="15167"/>
                  </a:lnTo>
                  <a:lnTo>
                    <a:pt x="82772" y="15167"/>
                  </a:lnTo>
                  <a:lnTo>
                    <a:pt x="82288" y="15005"/>
                  </a:lnTo>
                  <a:lnTo>
                    <a:pt x="82450" y="14360"/>
                  </a:lnTo>
                  <a:lnTo>
                    <a:pt x="82450" y="14199"/>
                  </a:lnTo>
                  <a:close/>
                  <a:moveTo>
                    <a:pt x="66315" y="14037"/>
                  </a:moveTo>
                  <a:lnTo>
                    <a:pt x="66476" y="14199"/>
                  </a:lnTo>
                  <a:lnTo>
                    <a:pt x="66799" y="14521"/>
                  </a:lnTo>
                  <a:lnTo>
                    <a:pt x="67121" y="15167"/>
                  </a:lnTo>
                  <a:lnTo>
                    <a:pt x="66799" y="15328"/>
                  </a:lnTo>
                  <a:lnTo>
                    <a:pt x="66637" y="15167"/>
                  </a:lnTo>
                  <a:lnTo>
                    <a:pt x="66476" y="14844"/>
                  </a:lnTo>
                  <a:lnTo>
                    <a:pt x="66315" y="14683"/>
                  </a:lnTo>
                  <a:lnTo>
                    <a:pt x="66315" y="14037"/>
                  </a:lnTo>
                  <a:close/>
                  <a:moveTo>
                    <a:pt x="72607" y="14199"/>
                  </a:moveTo>
                  <a:lnTo>
                    <a:pt x="73091" y="15328"/>
                  </a:lnTo>
                  <a:lnTo>
                    <a:pt x="72769" y="15328"/>
                  </a:lnTo>
                  <a:lnTo>
                    <a:pt x="72607" y="15167"/>
                  </a:lnTo>
                  <a:lnTo>
                    <a:pt x="72607" y="14844"/>
                  </a:lnTo>
                  <a:lnTo>
                    <a:pt x="72607" y="14199"/>
                  </a:lnTo>
                  <a:close/>
                  <a:moveTo>
                    <a:pt x="69380" y="14037"/>
                  </a:moveTo>
                  <a:lnTo>
                    <a:pt x="69542" y="14844"/>
                  </a:lnTo>
                  <a:lnTo>
                    <a:pt x="69703" y="15167"/>
                  </a:lnTo>
                  <a:lnTo>
                    <a:pt x="69864" y="14844"/>
                  </a:lnTo>
                  <a:lnTo>
                    <a:pt x="70187" y="14199"/>
                  </a:lnTo>
                  <a:lnTo>
                    <a:pt x="70348" y="14683"/>
                  </a:lnTo>
                  <a:lnTo>
                    <a:pt x="70510" y="15005"/>
                  </a:lnTo>
                  <a:lnTo>
                    <a:pt x="71155" y="15328"/>
                  </a:lnTo>
                  <a:lnTo>
                    <a:pt x="71155" y="15489"/>
                  </a:lnTo>
                  <a:lnTo>
                    <a:pt x="70510" y="15328"/>
                  </a:lnTo>
                  <a:lnTo>
                    <a:pt x="69864" y="15489"/>
                  </a:lnTo>
                  <a:lnTo>
                    <a:pt x="69380" y="15651"/>
                  </a:lnTo>
                  <a:lnTo>
                    <a:pt x="68735" y="15489"/>
                  </a:lnTo>
                  <a:lnTo>
                    <a:pt x="68251" y="15328"/>
                  </a:lnTo>
                  <a:lnTo>
                    <a:pt x="67767" y="15005"/>
                  </a:lnTo>
                  <a:lnTo>
                    <a:pt x="68090" y="14683"/>
                  </a:lnTo>
                  <a:lnTo>
                    <a:pt x="68412" y="14521"/>
                  </a:lnTo>
                  <a:lnTo>
                    <a:pt x="68896" y="14844"/>
                  </a:lnTo>
                  <a:lnTo>
                    <a:pt x="69219" y="14844"/>
                  </a:lnTo>
                  <a:lnTo>
                    <a:pt x="69219" y="14683"/>
                  </a:lnTo>
                  <a:lnTo>
                    <a:pt x="69380" y="14037"/>
                  </a:lnTo>
                  <a:close/>
                  <a:moveTo>
                    <a:pt x="71801" y="14683"/>
                  </a:moveTo>
                  <a:lnTo>
                    <a:pt x="71962" y="15489"/>
                  </a:lnTo>
                  <a:lnTo>
                    <a:pt x="71962" y="15651"/>
                  </a:lnTo>
                  <a:lnTo>
                    <a:pt x="71639" y="15489"/>
                  </a:lnTo>
                  <a:lnTo>
                    <a:pt x="71801" y="14683"/>
                  </a:lnTo>
                  <a:close/>
                  <a:moveTo>
                    <a:pt x="120367" y="14037"/>
                  </a:moveTo>
                  <a:lnTo>
                    <a:pt x="120851" y="14360"/>
                  </a:lnTo>
                  <a:lnTo>
                    <a:pt x="121496" y="14844"/>
                  </a:lnTo>
                  <a:lnTo>
                    <a:pt x="121658" y="15328"/>
                  </a:lnTo>
                  <a:lnTo>
                    <a:pt x="121658" y="15651"/>
                  </a:lnTo>
                  <a:lnTo>
                    <a:pt x="121496" y="15651"/>
                  </a:lnTo>
                  <a:lnTo>
                    <a:pt x="121173" y="15328"/>
                  </a:lnTo>
                  <a:lnTo>
                    <a:pt x="120528" y="14844"/>
                  </a:lnTo>
                  <a:lnTo>
                    <a:pt x="120044" y="14844"/>
                  </a:lnTo>
                  <a:lnTo>
                    <a:pt x="119883" y="14360"/>
                  </a:lnTo>
                  <a:lnTo>
                    <a:pt x="120044" y="14199"/>
                  </a:lnTo>
                  <a:lnTo>
                    <a:pt x="120205" y="14037"/>
                  </a:lnTo>
                  <a:close/>
                  <a:moveTo>
                    <a:pt x="107297" y="15328"/>
                  </a:moveTo>
                  <a:lnTo>
                    <a:pt x="107781" y="15489"/>
                  </a:lnTo>
                  <a:lnTo>
                    <a:pt x="107781" y="15812"/>
                  </a:lnTo>
                  <a:lnTo>
                    <a:pt x="107620" y="15812"/>
                  </a:lnTo>
                  <a:lnTo>
                    <a:pt x="107136" y="15651"/>
                  </a:lnTo>
                  <a:lnTo>
                    <a:pt x="107297" y="15328"/>
                  </a:lnTo>
                  <a:close/>
                  <a:moveTo>
                    <a:pt x="8229" y="15651"/>
                  </a:moveTo>
                  <a:lnTo>
                    <a:pt x="8229" y="15973"/>
                  </a:lnTo>
                  <a:lnTo>
                    <a:pt x="8067" y="15651"/>
                  </a:lnTo>
                  <a:close/>
                  <a:moveTo>
                    <a:pt x="94389" y="15167"/>
                  </a:moveTo>
                  <a:lnTo>
                    <a:pt x="94551" y="15328"/>
                  </a:lnTo>
                  <a:lnTo>
                    <a:pt x="94067" y="15973"/>
                  </a:lnTo>
                  <a:lnTo>
                    <a:pt x="94067" y="15812"/>
                  </a:lnTo>
                  <a:lnTo>
                    <a:pt x="94228" y="15489"/>
                  </a:lnTo>
                  <a:lnTo>
                    <a:pt x="94389" y="15167"/>
                  </a:lnTo>
                  <a:close/>
                  <a:moveTo>
                    <a:pt x="108427" y="15489"/>
                  </a:moveTo>
                  <a:lnTo>
                    <a:pt x="108750" y="15651"/>
                  </a:lnTo>
                  <a:lnTo>
                    <a:pt x="108588" y="15973"/>
                  </a:lnTo>
                  <a:lnTo>
                    <a:pt x="108427" y="15812"/>
                  </a:lnTo>
                  <a:lnTo>
                    <a:pt x="108104" y="15651"/>
                  </a:lnTo>
                  <a:lnTo>
                    <a:pt x="108266" y="15489"/>
                  </a:lnTo>
                  <a:close/>
                  <a:moveTo>
                    <a:pt x="120367" y="15489"/>
                  </a:moveTo>
                  <a:lnTo>
                    <a:pt x="120851" y="15812"/>
                  </a:lnTo>
                  <a:lnTo>
                    <a:pt x="120689" y="15973"/>
                  </a:lnTo>
                  <a:lnTo>
                    <a:pt x="120528" y="15973"/>
                  </a:lnTo>
                  <a:lnTo>
                    <a:pt x="120044" y="15812"/>
                  </a:lnTo>
                  <a:lnTo>
                    <a:pt x="120205" y="15489"/>
                  </a:lnTo>
                  <a:close/>
                  <a:moveTo>
                    <a:pt x="122303" y="15167"/>
                  </a:moveTo>
                  <a:lnTo>
                    <a:pt x="122464" y="15328"/>
                  </a:lnTo>
                  <a:lnTo>
                    <a:pt x="122464" y="15489"/>
                  </a:lnTo>
                  <a:lnTo>
                    <a:pt x="122142" y="16296"/>
                  </a:lnTo>
                  <a:lnTo>
                    <a:pt x="122303" y="15167"/>
                  </a:lnTo>
                  <a:close/>
                  <a:moveTo>
                    <a:pt x="69703" y="15812"/>
                  </a:moveTo>
                  <a:lnTo>
                    <a:pt x="69864" y="16135"/>
                  </a:lnTo>
                  <a:lnTo>
                    <a:pt x="69058" y="16296"/>
                  </a:lnTo>
                  <a:lnTo>
                    <a:pt x="69542" y="15812"/>
                  </a:lnTo>
                  <a:close/>
                  <a:moveTo>
                    <a:pt x="29688" y="15328"/>
                  </a:moveTo>
                  <a:lnTo>
                    <a:pt x="29850" y="15489"/>
                  </a:lnTo>
                  <a:lnTo>
                    <a:pt x="29850" y="15812"/>
                  </a:lnTo>
                  <a:lnTo>
                    <a:pt x="29688" y="16458"/>
                  </a:lnTo>
                  <a:lnTo>
                    <a:pt x="29527" y="15812"/>
                  </a:lnTo>
                  <a:lnTo>
                    <a:pt x="29527" y="15489"/>
                  </a:lnTo>
                  <a:lnTo>
                    <a:pt x="29688" y="15328"/>
                  </a:lnTo>
                  <a:close/>
                  <a:moveTo>
                    <a:pt x="51793" y="15812"/>
                  </a:moveTo>
                  <a:lnTo>
                    <a:pt x="52600" y="16135"/>
                  </a:lnTo>
                  <a:lnTo>
                    <a:pt x="52439" y="16296"/>
                  </a:lnTo>
                  <a:lnTo>
                    <a:pt x="52116" y="16458"/>
                  </a:lnTo>
                  <a:lnTo>
                    <a:pt x="51955" y="16296"/>
                  </a:lnTo>
                  <a:lnTo>
                    <a:pt x="51793" y="15812"/>
                  </a:lnTo>
                  <a:close/>
                  <a:moveTo>
                    <a:pt x="128757" y="15651"/>
                  </a:moveTo>
                  <a:lnTo>
                    <a:pt x="129241" y="15812"/>
                  </a:lnTo>
                  <a:lnTo>
                    <a:pt x="128434" y="16619"/>
                  </a:lnTo>
                  <a:lnTo>
                    <a:pt x="128434" y="16135"/>
                  </a:lnTo>
                  <a:lnTo>
                    <a:pt x="128434" y="15812"/>
                  </a:lnTo>
                  <a:lnTo>
                    <a:pt x="128757" y="15651"/>
                  </a:lnTo>
                  <a:close/>
                  <a:moveTo>
                    <a:pt x="128112" y="15328"/>
                  </a:moveTo>
                  <a:lnTo>
                    <a:pt x="127950" y="15973"/>
                  </a:lnTo>
                  <a:lnTo>
                    <a:pt x="127627" y="16458"/>
                  </a:lnTo>
                  <a:lnTo>
                    <a:pt x="127305" y="16780"/>
                  </a:lnTo>
                  <a:lnTo>
                    <a:pt x="126821" y="16780"/>
                  </a:lnTo>
                  <a:lnTo>
                    <a:pt x="127143" y="16619"/>
                  </a:lnTo>
                  <a:lnTo>
                    <a:pt x="127305" y="16296"/>
                  </a:lnTo>
                  <a:lnTo>
                    <a:pt x="127305" y="15812"/>
                  </a:lnTo>
                  <a:lnTo>
                    <a:pt x="127305" y="15489"/>
                  </a:lnTo>
                  <a:lnTo>
                    <a:pt x="127466" y="15328"/>
                  </a:lnTo>
                  <a:close/>
                  <a:moveTo>
                    <a:pt x="138115" y="15328"/>
                  </a:moveTo>
                  <a:lnTo>
                    <a:pt x="138115" y="15812"/>
                  </a:lnTo>
                  <a:lnTo>
                    <a:pt x="137954" y="16296"/>
                  </a:lnTo>
                  <a:lnTo>
                    <a:pt x="137792" y="16619"/>
                  </a:lnTo>
                  <a:lnTo>
                    <a:pt x="137631" y="17103"/>
                  </a:lnTo>
                  <a:lnTo>
                    <a:pt x="137470" y="16780"/>
                  </a:lnTo>
                  <a:lnTo>
                    <a:pt x="137147" y="16619"/>
                  </a:lnTo>
                  <a:lnTo>
                    <a:pt x="136502" y="16619"/>
                  </a:lnTo>
                  <a:lnTo>
                    <a:pt x="136502" y="16458"/>
                  </a:lnTo>
                  <a:lnTo>
                    <a:pt x="136663" y="16296"/>
                  </a:lnTo>
                  <a:lnTo>
                    <a:pt x="138115" y="15328"/>
                  </a:lnTo>
                  <a:close/>
                  <a:moveTo>
                    <a:pt x="138761" y="15973"/>
                  </a:moveTo>
                  <a:lnTo>
                    <a:pt x="139245" y="16458"/>
                  </a:lnTo>
                  <a:lnTo>
                    <a:pt x="138438" y="17103"/>
                  </a:lnTo>
                  <a:lnTo>
                    <a:pt x="138599" y="16135"/>
                  </a:lnTo>
                  <a:lnTo>
                    <a:pt x="138761" y="15973"/>
                  </a:lnTo>
                  <a:close/>
                  <a:moveTo>
                    <a:pt x="69703" y="16780"/>
                  </a:moveTo>
                  <a:lnTo>
                    <a:pt x="70832" y="16942"/>
                  </a:lnTo>
                  <a:lnTo>
                    <a:pt x="70510" y="17426"/>
                  </a:lnTo>
                  <a:lnTo>
                    <a:pt x="70187" y="17426"/>
                  </a:lnTo>
                  <a:lnTo>
                    <a:pt x="70026" y="17264"/>
                  </a:lnTo>
                  <a:lnTo>
                    <a:pt x="69703" y="16780"/>
                  </a:lnTo>
                  <a:close/>
                  <a:moveTo>
                    <a:pt x="16458" y="17426"/>
                  </a:moveTo>
                  <a:lnTo>
                    <a:pt x="16458" y="17587"/>
                  </a:lnTo>
                  <a:lnTo>
                    <a:pt x="16135" y="17748"/>
                  </a:lnTo>
                  <a:lnTo>
                    <a:pt x="15974" y="17910"/>
                  </a:lnTo>
                  <a:lnTo>
                    <a:pt x="15974" y="17587"/>
                  </a:lnTo>
                  <a:lnTo>
                    <a:pt x="16296" y="17426"/>
                  </a:lnTo>
                  <a:close/>
                  <a:moveTo>
                    <a:pt x="125207" y="17264"/>
                  </a:moveTo>
                  <a:lnTo>
                    <a:pt x="125207" y="17748"/>
                  </a:lnTo>
                  <a:lnTo>
                    <a:pt x="124885" y="17910"/>
                  </a:lnTo>
                  <a:lnTo>
                    <a:pt x="124562" y="17748"/>
                  </a:lnTo>
                  <a:lnTo>
                    <a:pt x="124239" y="17426"/>
                  </a:lnTo>
                  <a:lnTo>
                    <a:pt x="124400" y="17264"/>
                  </a:lnTo>
                  <a:close/>
                  <a:moveTo>
                    <a:pt x="79868" y="17587"/>
                  </a:moveTo>
                  <a:lnTo>
                    <a:pt x="79868" y="18232"/>
                  </a:lnTo>
                  <a:lnTo>
                    <a:pt x="79384" y="18232"/>
                  </a:lnTo>
                  <a:lnTo>
                    <a:pt x="79868" y="17587"/>
                  </a:lnTo>
                  <a:close/>
                  <a:moveTo>
                    <a:pt x="128918" y="17426"/>
                  </a:moveTo>
                  <a:lnTo>
                    <a:pt x="129080" y="17587"/>
                  </a:lnTo>
                  <a:lnTo>
                    <a:pt x="129080" y="18232"/>
                  </a:lnTo>
                  <a:lnTo>
                    <a:pt x="128434" y="17587"/>
                  </a:lnTo>
                  <a:lnTo>
                    <a:pt x="128918" y="17426"/>
                  </a:lnTo>
                  <a:close/>
                  <a:moveTo>
                    <a:pt x="66476" y="17910"/>
                  </a:moveTo>
                  <a:lnTo>
                    <a:pt x="66315" y="18394"/>
                  </a:lnTo>
                  <a:lnTo>
                    <a:pt x="66153" y="18232"/>
                  </a:lnTo>
                  <a:lnTo>
                    <a:pt x="66153" y="18071"/>
                  </a:lnTo>
                  <a:lnTo>
                    <a:pt x="66315" y="17910"/>
                  </a:lnTo>
                  <a:close/>
                  <a:moveTo>
                    <a:pt x="15167" y="19039"/>
                  </a:moveTo>
                  <a:lnTo>
                    <a:pt x="15651" y="19362"/>
                  </a:lnTo>
                  <a:lnTo>
                    <a:pt x="15651" y="19523"/>
                  </a:lnTo>
                  <a:lnTo>
                    <a:pt x="15328" y="19362"/>
                  </a:lnTo>
                  <a:lnTo>
                    <a:pt x="15167" y="19200"/>
                  </a:lnTo>
                  <a:lnTo>
                    <a:pt x="15167" y="19039"/>
                  </a:lnTo>
                  <a:close/>
                  <a:moveTo>
                    <a:pt x="23073" y="19523"/>
                  </a:moveTo>
                  <a:lnTo>
                    <a:pt x="22912" y="19684"/>
                  </a:lnTo>
                  <a:lnTo>
                    <a:pt x="22428" y="19684"/>
                  </a:lnTo>
                  <a:lnTo>
                    <a:pt x="22428" y="19523"/>
                  </a:lnTo>
                  <a:close/>
                  <a:moveTo>
                    <a:pt x="133597" y="19039"/>
                  </a:moveTo>
                  <a:lnTo>
                    <a:pt x="133759" y="19200"/>
                  </a:lnTo>
                  <a:lnTo>
                    <a:pt x="133597" y="19846"/>
                  </a:lnTo>
                  <a:lnTo>
                    <a:pt x="133436" y="20007"/>
                  </a:lnTo>
                  <a:lnTo>
                    <a:pt x="133436" y="20169"/>
                  </a:lnTo>
                  <a:lnTo>
                    <a:pt x="133275" y="20007"/>
                  </a:lnTo>
                  <a:lnTo>
                    <a:pt x="133436" y="19523"/>
                  </a:lnTo>
                  <a:lnTo>
                    <a:pt x="133436" y="19200"/>
                  </a:lnTo>
                  <a:lnTo>
                    <a:pt x="133597" y="19039"/>
                  </a:lnTo>
                  <a:close/>
                  <a:moveTo>
                    <a:pt x="14683" y="19523"/>
                  </a:moveTo>
                  <a:lnTo>
                    <a:pt x="15006" y="19684"/>
                  </a:lnTo>
                  <a:lnTo>
                    <a:pt x="15167" y="20330"/>
                  </a:lnTo>
                  <a:lnTo>
                    <a:pt x="14360" y="19846"/>
                  </a:lnTo>
                  <a:lnTo>
                    <a:pt x="14683" y="19523"/>
                  </a:lnTo>
                  <a:close/>
                  <a:moveTo>
                    <a:pt x="12747" y="19846"/>
                  </a:moveTo>
                  <a:lnTo>
                    <a:pt x="12585" y="20330"/>
                  </a:lnTo>
                  <a:lnTo>
                    <a:pt x="12585" y="20491"/>
                  </a:lnTo>
                  <a:lnTo>
                    <a:pt x="12424" y="20491"/>
                  </a:lnTo>
                  <a:lnTo>
                    <a:pt x="12424" y="20007"/>
                  </a:lnTo>
                  <a:lnTo>
                    <a:pt x="12585" y="19846"/>
                  </a:lnTo>
                  <a:close/>
                  <a:moveTo>
                    <a:pt x="83902" y="20007"/>
                  </a:moveTo>
                  <a:lnTo>
                    <a:pt x="84224" y="20169"/>
                  </a:lnTo>
                  <a:lnTo>
                    <a:pt x="84224" y="20491"/>
                  </a:lnTo>
                  <a:lnTo>
                    <a:pt x="84063" y="20491"/>
                  </a:lnTo>
                  <a:lnTo>
                    <a:pt x="83740" y="20330"/>
                  </a:lnTo>
                  <a:lnTo>
                    <a:pt x="83902" y="20007"/>
                  </a:lnTo>
                  <a:close/>
                  <a:moveTo>
                    <a:pt x="19039" y="20330"/>
                  </a:moveTo>
                  <a:lnTo>
                    <a:pt x="19039" y="20653"/>
                  </a:lnTo>
                  <a:lnTo>
                    <a:pt x="18555" y="20653"/>
                  </a:lnTo>
                  <a:lnTo>
                    <a:pt x="18555" y="20330"/>
                  </a:lnTo>
                  <a:close/>
                  <a:moveTo>
                    <a:pt x="10326" y="19362"/>
                  </a:moveTo>
                  <a:lnTo>
                    <a:pt x="10810" y="19523"/>
                  </a:lnTo>
                  <a:lnTo>
                    <a:pt x="10972" y="19846"/>
                  </a:lnTo>
                  <a:lnTo>
                    <a:pt x="10810" y="20169"/>
                  </a:lnTo>
                  <a:lnTo>
                    <a:pt x="10649" y="20491"/>
                  </a:lnTo>
                  <a:lnTo>
                    <a:pt x="10972" y="20814"/>
                  </a:lnTo>
                  <a:lnTo>
                    <a:pt x="10972" y="21137"/>
                  </a:lnTo>
                  <a:lnTo>
                    <a:pt x="10810" y="20975"/>
                  </a:lnTo>
                  <a:lnTo>
                    <a:pt x="10488" y="20814"/>
                  </a:lnTo>
                  <a:lnTo>
                    <a:pt x="10326" y="20330"/>
                  </a:lnTo>
                  <a:lnTo>
                    <a:pt x="10326" y="19846"/>
                  </a:lnTo>
                  <a:lnTo>
                    <a:pt x="10326" y="19362"/>
                  </a:lnTo>
                  <a:close/>
                  <a:moveTo>
                    <a:pt x="24525" y="20814"/>
                  </a:moveTo>
                  <a:lnTo>
                    <a:pt x="24364" y="21137"/>
                  </a:lnTo>
                  <a:lnTo>
                    <a:pt x="24041" y="21137"/>
                  </a:lnTo>
                  <a:lnTo>
                    <a:pt x="23880" y="20975"/>
                  </a:lnTo>
                  <a:lnTo>
                    <a:pt x="23880" y="20814"/>
                  </a:lnTo>
                  <a:close/>
                  <a:moveTo>
                    <a:pt x="3711" y="19200"/>
                  </a:moveTo>
                  <a:lnTo>
                    <a:pt x="3550" y="19846"/>
                  </a:lnTo>
                  <a:lnTo>
                    <a:pt x="3550" y="20169"/>
                  </a:lnTo>
                  <a:lnTo>
                    <a:pt x="3711" y="20330"/>
                  </a:lnTo>
                  <a:lnTo>
                    <a:pt x="3872" y="20491"/>
                  </a:lnTo>
                  <a:lnTo>
                    <a:pt x="4356" y="20653"/>
                  </a:lnTo>
                  <a:lnTo>
                    <a:pt x="4518" y="20975"/>
                  </a:lnTo>
                  <a:lnTo>
                    <a:pt x="4679" y="21298"/>
                  </a:lnTo>
                  <a:lnTo>
                    <a:pt x="4356" y="21137"/>
                  </a:lnTo>
                  <a:lnTo>
                    <a:pt x="4195" y="21137"/>
                  </a:lnTo>
                  <a:lnTo>
                    <a:pt x="3711" y="21298"/>
                  </a:lnTo>
                  <a:lnTo>
                    <a:pt x="3550" y="21298"/>
                  </a:lnTo>
                  <a:lnTo>
                    <a:pt x="3388" y="21137"/>
                  </a:lnTo>
                  <a:lnTo>
                    <a:pt x="3066" y="20491"/>
                  </a:lnTo>
                  <a:lnTo>
                    <a:pt x="2904" y="21137"/>
                  </a:lnTo>
                  <a:lnTo>
                    <a:pt x="2904" y="20653"/>
                  </a:lnTo>
                  <a:lnTo>
                    <a:pt x="3227" y="19846"/>
                  </a:lnTo>
                  <a:lnTo>
                    <a:pt x="3388" y="19523"/>
                  </a:lnTo>
                  <a:lnTo>
                    <a:pt x="3711" y="19200"/>
                  </a:lnTo>
                  <a:close/>
                  <a:moveTo>
                    <a:pt x="8874" y="18394"/>
                  </a:moveTo>
                  <a:lnTo>
                    <a:pt x="9197" y="18878"/>
                  </a:lnTo>
                  <a:lnTo>
                    <a:pt x="9358" y="19200"/>
                  </a:lnTo>
                  <a:lnTo>
                    <a:pt x="9358" y="19684"/>
                  </a:lnTo>
                  <a:lnTo>
                    <a:pt x="9197" y="20007"/>
                  </a:lnTo>
                  <a:lnTo>
                    <a:pt x="8713" y="20653"/>
                  </a:lnTo>
                  <a:lnTo>
                    <a:pt x="8067" y="21298"/>
                  </a:lnTo>
                  <a:lnTo>
                    <a:pt x="7906" y="20653"/>
                  </a:lnTo>
                  <a:lnTo>
                    <a:pt x="8067" y="20330"/>
                  </a:lnTo>
                  <a:lnTo>
                    <a:pt x="8229" y="20007"/>
                  </a:lnTo>
                  <a:lnTo>
                    <a:pt x="8390" y="19846"/>
                  </a:lnTo>
                  <a:lnTo>
                    <a:pt x="8874" y="19362"/>
                  </a:lnTo>
                  <a:lnTo>
                    <a:pt x="9036" y="19039"/>
                  </a:lnTo>
                  <a:lnTo>
                    <a:pt x="8874" y="18394"/>
                  </a:lnTo>
                  <a:close/>
                  <a:moveTo>
                    <a:pt x="11940" y="20653"/>
                  </a:moveTo>
                  <a:lnTo>
                    <a:pt x="11940" y="20975"/>
                  </a:lnTo>
                  <a:lnTo>
                    <a:pt x="11779" y="21298"/>
                  </a:lnTo>
                  <a:lnTo>
                    <a:pt x="11617" y="21137"/>
                  </a:lnTo>
                  <a:lnTo>
                    <a:pt x="11779" y="20814"/>
                  </a:lnTo>
                  <a:lnTo>
                    <a:pt x="11940" y="20653"/>
                  </a:lnTo>
                  <a:close/>
                  <a:moveTo>
                    <a:pt x="58570" y="20491"/>
                  </a:moveTo>
                  <a:lnTo>
                    <a:pt x="58570" y="20653"/>
                  </a:lnTo>
                  <a:lnTo>
                    <a:pt x="58570" y="20814"/>
                  </a:lnTo>
                  <a:lnTo>
                    <a:pt x="58409" y="21137"/>
                  </a:lnTo>
                  <a:lnTo>
                    <a:pt x="58247" y="21298"/>
                  </a:lnTo>
                  <a:lnTo>
                    <a:pt x="58086" y="21298"/>
                  </a:lnTo>
                  <a:lnTo>
                    <a:pt x="58086" y="21137"/>
                  </a:lnTo>
                  <a:lnTo>
                    <a:pt x="58570" y="20491"/>
                  </a:lnTo>
                  <a:close/>
                  <a:moveTo>
                    <a:pt x="13553" y="20330"/>
                  </a:moveTo>
                  <a:lnTo>
                    <a:pt x="13553" y="21137"/>
                  </a:lnTo>
                  <a:lnTo>
                    <a:pt x="13392" y="21459"/>
                  </a:lnTo>
                  <a:lnTo>
                    <a:pt x="13231" y="21621"/>
                  </a:lnTo>
                  <a:lnTo>
                    <a:pt x="12908" y="21621"/>
                  </a:lnTo>
                  <a:lnTo>
                    <a:pt x="12908" y="21137"/>
                  </a:lnTo>
                  <a:lnTo>
                    <a:pt x="12908" y="20653"/>
                  </a:lnTo>
                  <a:lnTo>
                    <a:pt x="13231" y="20491"/>
                  </a:lnTo>
                  <a:lnTo>
                    <a:pt x="13553" y="20330"/>
                  </a:lnTo>
                  <a:close/>
                  <a:moveTo>
                    <a:pt x="22750" y="20653"/>
                  </a:moveTo>
                  <a:lnTo>
                    <a:pt x="22750" y="20975"/>
                  </a:lnTo>
                  <a:lnTo>
                    <a:pt x="22750" y="21459"/>
                  </a:lnTo>
                  <a:lnTo>
                    <a:pt x="22428" y="21621"/>
                  </a:lnTo>
                  <a:lnTo>
                    <a:pt x="22266" y="21621"/>
                  </a:lnTo>
                  <a:lnTo>
                    <a:pt x="22266" y="21459"/>
                  </a:lnTo>
                  <a:lnTo>
                    <a:pt x="22428" y="20975"/>
                  </a:lnTo>
                  <a:lnTo>
                    <a:pt x="22589" y="20653"/>
                  </a:lnTo>
                  <a:close/>
                  <a:moveTo>
                    <a:pt x="1613" y="19523"/>
                  </a:moveTo>
                  <a:lnTo>
                    <a:pt x="1936" y="19846"/>
                  </a:lnTo>
                  <a:lnTo>
                    <a:pt x="1936" y="20007"/>
                  </a:lnTo>
                  <a:lnTo>
                    <a:pt x="1775" y="20491"/>
                  </a:lnTo>
                  <a:lnTo>
                    <a:pt x="2259" y="20653"/>
                  </a:lnTo>
                  <a:lnTo>
                    <a:pt x="2582" y="20653"/>
                  </a:lnTo>
                  <a:lnTo>
                    <a:pt x="2582" y="20975"/>
                  </a:lnTo>
                  <a:lnTo>
                    <a:pt x="2259" y="21782"/>
                  </a:lnTo>
                  <a:lnTo>
                    <a:pt x="2259" y="21621"/>
                  </a:lnTo>
                  <a:lnTo>
                    <a:pt x="2098" y="21459"/>
                  </a:lnTo>
                  <a:lnTo>
                    <a:pt x="1936" y="21137"/>
                  </a:lnTo>
                  <a:lnTo>
                    <a:pt x="1613" y="20975"/>
                  </a:lnTo>
                  <a:lnTo>
                    <a:pt x="1452" y="20975"/>
                  </a:lnTo>
                  <a:lnTo>
                    <a:pt x="1291" y="21137"/>
                  </a:lnTo>
                  <a:lnTo>
                    <a:pt x="1291" y="20330"/>
                  </a:lnTo>
                  <a:lnTo>
                    <a:pt x="1452" y="20169"/>
                  </a:lnTo>
                  <a:lnTo>
                    <a:pt x="1775" y="20491"/>
                  </a:lnTo>
                  <a:lnTo>
                    <a:pt x="1613" y="19523"/>
                  </a:lnTo>
                  <a:close/>
                  <a:moveTo>
                    <a:pt x="14844" y="20653"/>
                  </a:moveTo>
                  <a:lnTo>
                    <a:pt x="14844" y="21137"/>
                  </a:lnTo>
                  <a:lnTo>
                    <a:pt x="14521" y="21459"/>
                  </a:lnTo>
                  <a:lnTo>
                    <a:pt x="14199" y="21782"/>
                  </a:lnTo>
                  <a:lnTo>
                    <a:pt x="13553" y="21782"/>
                  </a:lnTo>
                  <a:lnTo>
                    <a:pt x="13715" y="21298"/>
                  </a:lnTo>
                  <a:lnTo>
                    <a:pt x="14037" y="21137"/>
                  </a:lnTo>
                  <a:lnTo>
                    <a:pt x="14521" y="20814"/>
                  </a:lnTo>
                  <a:lnTo>
                    <a:pt x="14844" y="20653"/>
                  </a:lnTo>
                  <a:close/>
                  <a:moveTo>
                    <a:pt x="9358" y="21298"/>
                  </a:moveTo>
                  <a:lnTo>
                    <a:pt x="10649" y="21782"/>
                  </a:lnTo>
                  <a:lnTo>
                    <a:pt x="10165" y="21943"/>
                  </a:lnTo>
                  <a:lnTo>
                    <a:pt x="9842" y="21943"/>
                  </a:lnTo>
                  <a:lnTo>
                    <a:pt x="9520" y="21621"/>
                  </a:lnTo>
                  <a:lnTo>
                    <a:pt x="9358" y="21298"/>
                  </a:lnTo>
                  <a:close/>
                  <a:moveTo>
                    <a:pt x="23396" y="20814"/>
                  </a:moveTo>
                  <a:lnTo>
                    <a:pt x="23557" y="21298"/>
                  </a:lnTo>
                  <a:lnTo>
                    <a:pt x="23557" y="21943"/>
                  </a:lnTo>
                  <a:lnTo>
                    <a:pt x="23396" y="21943"/>
                  </a:lnTo>
                  <a:lnTo>
                    <a:pt x="23234" y="21621"/>
                  </a:lnTo>
                  <a:lnTo>
                    <a:pt x="23234" y="20814"/>
                  </a:lnTo>
                  <a:close/>
                  <a:moveTo>
                    <a:pt x="7422" y="20330"/>
                  </a:moveTo>
                  <a:lnTo>
                    <a:pt x="7583" y="20653"/>
                  </a:lnTo>
                  <a:lnTo>
                    <a:pt x="7583" y="20975"/>
                  </a:lnTo>
                  <a:lnTo>
                    <a:pt x="6938" y="20975"/>
                  </a:lnTo>
                  <a:lnTo>
                    <a:pt x="6777" y="21137"/>
                  </a:lnTo>
                  <a:lnTo>
                    <a:pt x="6777" y="21621"/>
                  </a:lnTo>
                  <a:lnTo>
                    <a:pt x="6777" y="22105"/>
                  </a:lnTo>
                  <a:lnTo>
                    <a:pt x="6454" y="21943"/>
                  </a:lnTo>
                  <a:lnTo>
                    <a:pt x="6293" y="21782"/>
                  </a:lnTo>
                  <a:lnTo>
                    <a:pt x="6131" y="21621"/>
                  </a:lnTo>
                  <a:lnTo>
                    <a:pt x="6293" y="21459"/>
                  </a:lnTo>
                  <a:lnTo>
                    <a:pt x="6293" y="20975"/>
                  </a:lnTo>
                  <a:lnTo>
                    <a:pt x="6131" y="20814"/>
                  </a:lnTo>
                  <a:lnTo>
                    <a:pt x="5809" y="20491"/>
                  </a:lnTo>
                  <a:lnTo>
                    <a:pt x="5970" y="20330"/>
                  </a:lnTo>
                  <a:lnTo>
                    <a:pt x="6131" y="20330"/>
                  </a:lnTo>
                  <a:lnTo>
                    <a:pt x="6938" y="20491"/>
                  </a:lnTo>
                  <a:lnTo>
                    <a:pt x="7261" y="20330"/>
                  </a:lnTo>
                  <a:close/>
                  <a:moveTo>
                    <a:pt x="55020" y="21298"/>
                  </a:moveTo>
                  <a:lnTo>
                    <a:pt x="55182" y="21459"/>
                  </a:lnTo>
                  <a:lnTo>
                    <a:pt x="54859" y="21943"/>
                  </a:lnTo>
                  <a:lnTo>
                    <a:pt x="54697" y="22105"/>
                  </a:lnTo>
                  <a:lnTo>
                    <a:pt x="54536" y="21782"/>
                  </a:lnTo>
                  <a:lnTo>
                    <a:pt x="54859" y="21459"/>
                  </a:lnTo>
                  <a:lnTo>
                    <a:pt x="55020" y="21298"/>
                  </a:lnTo>
                  <a:close/>
                  <a:moveTo>
                    <a:pt x="12585" y="21943"/>
                  </a:moveTo>
                  <a:lnTo>
                    <a:pt x="12585" y="22266"/>
                  </a:lnTo>
                  <a:lnTo>
                    <a:pt x="12101" y="22266"/>
                  </a:lnTo>
                  <a:lnTo>
                    <a:pt x="12101" y="21943"/>
                  </a:lnTo>
                  <a:close/>
                  <a:moveTo>
                    <a:pt x="58247" y="22105"/>
                  </a:moveTo>
                  <a:lnTo>
                    <a:pt x="58247" y="22266"/>
                  </a:lnTo>
                  <a:lnTo>
                    <a:pt x="58086" y="22427"/>
                  </a:lnTo>
                  <a:lnTo>
                    <a:pt x="57763" y="22427"/>
                  </a:lnTo>
                  <a:lnTo>
                    <a:pt x="57763" y="22105"/>
                  </a:lnTo>
                  <a:close/>
                  <a:moveTo>
                    <a:pt x="50664" y="21782"/>
                  </a:moveTo>
                  <a:lnTo>
                    <a:pt x="50502" y="22589"/>
                  </a:lnTo>
                  <a:lnTo>
                    <a:pt x="50341" y="22589"/>
                  </a:lnTo>
                  <a:lnTo>
                    <a:pt x="50341" y="22427"/>
                  </a:lnTo>
                  <a:lnTo>
                    <a:pt x="50341" y="22105"/>
                  </a:lnTo>
                  <a:lnTo>
                    <a:pt x="50502" y="21782"/>
                  </a:lnTo>
                  <a:close/>
                  <a:moveTo>
                    <a:pt x="51148" y="21621"/>
                  </a:moveTo>
                  <a:lnTo>
                    <a:pt x="51470" y="22427"/>
                  </a:lnTo>
                  <a:lnTo>
                    <a:pt x="50986" y="22750"/>
                  </a:lnTo>
                  <a:lnTo>
                    <a:pt x="50986" y="22589"/>
                  </a:lnTo>
                  <a:lnTo>
                    <a:pt x="51148" y="21621"/>
                  </a:lnTo>
                  <a:close/>
                  <a:moveTo>
                    <a:pt x="26300" y="22750"/>
                  </a:moveTo>
                  <a:lnTo>
                    <a:pt x="26461" y="22911"/>
                  </a:lnTo>
                  <a:lnTo>
                    <a:pt x="25977" y="23234"/>
                  </a:lnTo>
                  <a:lnTo>
                    <a:pt x="25977" y="22911"/>
                  </a:lnTo>
                  <a:lnTo>
                    <a:pt x="26139" y="22750"/>
                  </a:lnTo>
                  <a:close/>
                  <a:moveTo>
                    <a:pt x="55666" y="23073"/>
                  </a:moveTo>
                  <a:lnTo>
                    <a:pt x="55988" y="23395"/>
                  </a:lnTo>
                  <a:lnTo>
                    <a:pt x="55666" y="23557"/>
                  </a:lnTo>
                  <a:lnTo>
                    <a:pt x="55504" y="23395"/>
                  </a:lnTo>
                  <a:lnTo>
                    <a:pt x="55666" y="23234"/>
                  </a:lnTo>
                  <a:lnTo>
                    <a:pt x="55666" y="23073"/>
                  </a:lnTo>
                  <a:close/>
                  <a:moveTo>
                    <a:pt x="32431" y="23234"/>
                  </a:moveTo>
                  <a:lnTo>
                    <a:pt x="32754" y="23557"/>
                  </a:lnTo>
                  <a:lnTo>
                    <a:pt x="31947" y="23880"/>
                  </a:lnTo>
                  <a:lnTo>
                    <a:pt x="31947" y="23880"/>
                  </a:lnTo>
                  <a:lnTo>
                    <a:pt x="32270" y="23234"/>
                  </a:lnTo>
                  <a:close/>
                  <a:moveTo>
                    <a:pt x="35497" y="23557"/>
                  </a:moveTo>
                  <a:lnTo>
                    <a:pt x="35658" y="23880"/>
                  </a:lnTo>
                  <a:lnTo>
                    <a:pt x="35658" y="24041"/>
                  </a:lnTo>
                  <a:lnTo>
                    <a:pt x="35336" y="24848"/>
                  </a:lnTo>
                  <a:lnTo>
                    <a:pt x="35336" y="24848"/>
                  </a:lnTo>
                  <a:lnTo>
                    <a:pt x="35497" y="23557"/>
                  </a:lnTo>
                  <a:close/>
                  <a:moveTo>
                    <a:pt x="77125" y="24686"/>
                  </a:moveTo>
                  <a:lnTo>
                    <a:pt x="77125" y="25009"/>
                  </a:lnTo>
                  <a:lnTo>
                    <a:pt x="76802" y="25170"/>
                  </a:lnTo>
                  <a:lnTo>
                    <a:pt x="76641" y="25009"/>
                  </a:lnTo>
                  <a:lnTo>
                    <a:pt x="76641" y="24848"/>
                  </a:lnTo>
                  <a:lnTo>
                    <a:pt x="76964" y="24686"/>
                  </a:lnTo>
                  <a:close/>
                  <a:moveTo>
                    <a:pt x="71316" y="24848"/>
                  </a:moveTo>
                  <a:lnTo>
                    <a:pt x="71478" y="25009"/>
                  </a:lnTo>
                  <a:lnTo>
                    <a:pt x="70994" y="25332"/>
                  </a:lnTo>
                  <a:lnTo>
                    <a:pt x="70994" y="25170"/>
                  </a:lnTo>
                  <a:lnTo>
                    <a:pt x="71155" y="25009"/>
                  </a:lnTo>
                  <a:lnTo>
                    <a:pt x="71316" y="24848"/>
                  </a:lnTo>
                  <a:close/>
                  <a:moveTo>
                    <a:pt x="73253" y="24041"/>
                  </a:moveTo>
                  <a:lnTo>
                    <a:pt x="73414" y="24202"/>
                  </a:lnTo>
                  <a:lnTo>
                    <a:pt x="73575" y="24364"/>
                  </a:lnTo>
                  <a:lnTo>
                    <a:pt x="73737" y="25009"/>
                  </a:lnTo>
                  <a:lnTo>
                    <a:pt x="73575" y="24848"/>
                  </a:lnTo>
                  <a:lnTo>
                    <a:pt x="73414" y="24848"/>
                  </a:lnTo>
                  <a:lnTo>
                    <a:pt x="73091" y="25170"/>
                  </a:lnTo>
                  <a:lnTo>
                    <a:pt x="72930" y="25493"/>
                  </a:lnTo>
                  <a:lnTo>
                    <a:pt x="72769" y="25654"/>
                  </a:lnTo>
                  <a:lnTo>
                    <a:pt x="72607" y="25654"/>
                  </a:lnTo>
                  <a:lnTo>
                    <a:pt x="72769" y="24848"/>
                  </a:lnTo>
                  <a:lnTo>
                    <a:pt x="73091" y="24202"/>
                  </a:lnTo>
                  <a:lnTo>
                    <a:pt x="73253" y="24041"/>
                  </a:lnTo>
                  <a:close/>
                  <a:moveTo>
                    <a:pt x="86967" y="25170"/>
                  </a:moveTo>
                  <a:lnTo>
                    <a:pt x="86645" y="25654"/>
                  </a:lnTo>
                  <a:lnTo>
                    <a:pt x="86483" y="25493"/>
                  </a:lnTo>
                  <a:lnTo>
                    <a:pt x="86645" y="25332"/>
                  </a:lnTo>
                  <a:lnTo>
                    <a:pt x="86806" y="25170"/>
                  </a:lnTo>
                  <a:close/>
                  <a:moveTo>
                    <a:pt x="60829" y="25009"/>
                  </a:moveTo>
                  <a:lnTo>
                    <a:pt x="62442" y="25332"/>
                  </a:lnTo>
                  <a:lnTo>
                    <a:pt x="61958" y="25816"/>
                  </a:lnTo>
                  <a:lnTo>
                    <a:pt x="61474" y="25816"/>
                  </a:lnTo>
                  <a:lnTo>
                    <a:pt x="60990" y="25493"/>
                  </a:lnTo>
                  <a:lnTo>
                    <a:pt x="60829" y="25009"/>
                  </a:lnTo>
                  <a:close/>
                  <a:moveTo>
                    <a:pt x="113751" y="25493"/>
                  </a:moveTo>
                  <a:lnTo>
                    <a:pt x="113913" y="25654"/>
                  </a:lnTo>
                  <a:lnTo>
                    <a:pt x="114074" y="25816"/>
                  </a:lnTo>
                  <a:lnTo>
                    <a:pt x="113590" y="25816"/>
                  </a:lnTo>
                  <a:lnTo>
                    <a:pt x="113590" y="25493"/>
                  </a:lnTo>
                  <a:close/>
                  <a:moveTo>
                    <a:pt x="82934" y="25009"/>
                  </a:moveTo>
                  <a:lnTo>
                    <a:pt x="83902" y="25170"/>
                  </a:lnTo>
                  <a:lnTo>
                    <a:pt x="83418" y="25654"/>
                  </a:lnTo>
                  <a:lnTo>
                    <a:pt x="82934" y="25977"/>
                  </a:lnTo>
                  <a:lnTo>
                    <a:pt x="82934" y="25816"/>
                  </a:lnTo>
                  <a:lnTo>
                    <a:pt x="82772" y="25816"/>
                  </a:lnTo>
                  <a:lnTo>
                    <a:pt x="82934" y="25009"/>
                  </a:lnTo>
                  <a:close/>
                  <a:moveTo>
                    <a:pt x="78577" y="24525"/>
                  </a:moveTo>
                  <a:lnTo>
                    <a:pt x="78739" y="24686"/>
                  </a:lnTo>
                  <a:lnTo>
                    <a:pt x="79061" y="25816"/>
                  </a:lnTo>
                  <a:lnTo>
                    <a:pt x="77448" y="26300"/>
                  </a:lnTo>
                  <a:lnTo>
                    <a:pt x="77932" y="25170"/>
                  </a:lnTo>
                  <a:lnTo>
                    <a:pt x="78416" y="24525"/>
                  </a:lnTo>
                  <a:close/>
                  <a:moveTo>
                    <a:pt x="87613" y="25654"/>
                  </a:moveTo>
                  <a:lnTo>
                    <a:pt x="87613" y="26138"/>
                  </a:lnTo>
                  <a:lnTo>
                    <a:pt x="87451" y="26300"/>
                  </a:lnTo>
                  <a:lnTo>
                    <a:pt x="87129" y="26300"/>
                  </a:lnTo>
                  <a:lnTo>
                    <a:pt x="87290" y="25816"/>
                  </a:lnTo>
                  <a:lnTo>
                    <a:pt x="87613" y="25654"/>
                  </a:lnTo>
                  <a:close/>
                  <a:moveTo>
                    <a:pt x="59215" y="25977"/>
                  </a:moveTo>
                  <a:lnTo>
                    <a:pt x="59377" y="26138"/>
                  </a:lnTo>
                  <a:lnTo>
                    <a:pt x="59054" y="26300"/>
                  </a:lnTo>
                  <a:lnTo>
                    <a:pt x="58893" y="26461"/>
                  </a:lnTo>
                  <a:lnTo>
                    <a:pt x="58893" y="26300"/>
                  </a:lnTo>
                  <a:lnTo>
                    <a:pt x="59215" y="25977"/>
                  </a:lnTo>
                  <a:close/>
                  <a:moveTo>
                    <a:pt x="58409" y="25170"/>
                  </a:moveTo>
                  <a:lnTo>
                    <a:pt x="57602" y="26945"/>
                  </a:lnTo>
                  <a:lnTo>
                    <a:pt x="57279" y="26138"/>
                  </a:lnTo>
                  <a:lnTo>
                    <a:pt x="57118" y="25654"/>
                  </a:lnTo>
                  <a:lnTo>
                    <a:pt x="57279" y="25493"/>
                  </a:lnTo>
                  <a:lnTo>
                    <a:pt x="57602" y="25332"/>
                  </a:lnTo>
                  <a:lnTo>
                    <a:pt x="58409" y="25170"/>
                  </a:lnTo>
                  <a:close/>
                  <a:moveTo>
                    <a:pt x="61797" y="26461"/>
                  </a:moveTo>
                  <a:lnTo>
                    <a:pt x="62281" y="26784"/>
                  </a:lnTo>
                  <a:lnTo>
                    <a:pt x="62120" y="26945"/>
                  </a:lnTo>
                  <a:lnTo>
                    <a:pt x="61958" y="26945"/>
                  </a:lnTo>
                  <a:lnTo>
                    <a:pt x="61797" y="26784"/>
                  </a:lnTo>
                  <a:lnTo>
                    <a:pt x="61797" y="26461"/>
                  </a:lnTo>
                  <a:close/>
                  <a:moveTo>
                    <a:pt x="99069" y="26784"/>
                  </a:moveTo>
                  <a:lnTo>
                    <a:pt x="99069" y="26945"/>
                  </a:lnTo>
                  <a:lnTo>
                    <a:pt x="98907" y="27106"/>
                  </a:lnTo>
                  <a:lnTo>
                    <a:pt x="98423" y="27106"/>
                  </a:lnTo>
                  <a:lnTo>
                    <a:pt x="98423" y="26945"/>
                  </a:lnTo>
                  <a:lnTo>
                    <a:pt x="98585" y="26784"/>
                  </a:lnTo>
                  <a:close/>
                  <a:moveTo>
                    <a:pt x="113590" y="26622"/>
                  </a:moveTo>
                  <a:lnTo>
                    <a:pt x="113751" y="26784"/>
                  </a:lnTo>
                  <a:lnTo>
                    <a:pt x="114074" y="27106"/>
                  </a:lnTo>
                  <a:lnTo>
                    <a:pt x="113267" y="27106"/>
                  </a:lnTo>
                  <a:lnTo>
                    <a:pt x="113429" y="26622"/>
                  </a:lnTo>
                  <a:close/>
                  <a:moveTo>
                    <a:pt x="64701" y="25493"/>
                  </a:moveTo>
                  <a:lnTo>
                    <a:pt x="64378" y="25977"/>
                  </a:lnTo>
                  <a:lnTo>
                    <a:pt x="64378" y="26138"/>
                  </a:lnTo>
                  <a:lnTo>
                    <a:pt x="64540" y="26461"/>
                  </a:lnTo>
                  <a:lnTo>
                    <a:pt x="65024" y="26784"/>
                  </a:lnTo>
                  <a:lnTo>
                    <a:pt x="64378" y="27268"/>
                  </a:lnTo>
                  <a:lnTo>
                    <a:pt x="64056" y="27429"/>
                  </a:lnTo>
                  <a:lnTo>
                    <a:pt x="63894" y="27268"/>
                  </a:lnTo>
                  <a:lnTo>
                    <a:pt x="63733" y="26945"/>
                  </a:lnTo>
                  <a:lnTo>
                    <a:pt x="63894" y="26461"/>
                  </a:lnTo>
                  <a:lnTo>
                    <a:pt x="64056" y="25977"/>
                  </a:lnTo>
                  <a:lnTo>
                    <a:pt x="64217" y="25654"/>
                  </a:lnTo>
                  <a:lnTo>
                    <a:pt x="64701" y="25493"/>
                  </a:lnTo>
                  <a:close/>
                  <a:moveTo>
                    <a:pt x="57440" y="26945"/>
                  </a:moveTo>
                  <a:lnTo>
                    <a:pt x="57924" y="27268"/>
                  </a:lnTo>
                  <a:lnTo>
                    <a:pt x="57763" y="27591"/>
                  </a:lnTo>
                  <a:lnTo>
                    <a:pt x="56956" y="27591"/>
                  </a:lnTo>
                  <a:lnTo>
                    <a:pt x="56472" y="27752"/>
                  </a:lnTo>
                  <a:lnTo>
                    <a:pt x="56472" y="27752"/>
                  </a:lnTo>
                  <a:lnTo>
                    <a:pt x="56795" y="27268"/>
                  </a:lnTo>
                  <a:lnTo>
                    <a:pt x="57118" y="26945"/>
                  </a:lnTo>
                  <a:close/>
                  <a:moveTo>
                    <a:pt x="76157" y="27429"/>
                  </a:moveTo>
                  <a:lnTo>
                    <a:pt x="76157" y="27591"/>
                  </a:lnTo>
                  <a:lnTo>
                    <a:pt x="76157" y="27752"/>
                  </a:lnTo>
                  <a:lnTo>
                    <a:pt x="75673" y="28075"/>
                  </a:lnTo>
                  <a:lnTo>
                    <a:pt x="75673" y="27913"/>
                  </a:lnTo>
                  <a:lnTo>
                    <a:pt x="75834" y="27591"/>
                  </a:lnTo>
                  <a:lnTo>
                    <a:pt x="76157" y="27429"/>
                  </a:lnTo>
                  <a:close/>
                  <a:moveTo>
                    <a:pt x="59215" y="27429"/>
                  </a:moveTo>
                  <a:lnTo>
                    <a:pt x="59538" y="27591"/>
                  </a:lnTo>
                  <a:lnTo>
                    <a:pt x="59054" y="28236"/>
                  </a:lnTo>
                  <a:lnTo>
                    <a:pt x="59054" y="27429"/>
                  </a:lnTo>
                  <a:close/>
                  <a:moveTo>
                    <a:pt x="130693" y="27268"/>
                  </a:moveTo>
                  <a:lnTo>
                    <a:pt x="130854" y="27591"/>
                  </a:lnTo>
                  <a:lnTo>
                    <a:pt x="130854" y="28236"/>
                  </a:lnTo>
                  <a:lnTo>
                    <a:pt x="130693" y="28236"/>
                  </a:lnTo>
                  <a:lnTo>
                    <a:pt x="130532" y="27913"/>
                  </a:lnTo>
                  <a:lnTo>
                    <a:pt x="130532" y="27429"/>
                  </a:lnTo>
                  <a:lnTo>
                    <a:pt x="130693" y="27268"/>
                  </a:lnTo>
                  <a:close/>
                  <a:moveTo>
                    <a:pt x="61797" y="27913"/>
                  </a:moveTo>
                  <a:lnTo>
                    <a:pt x="61958" y="28075"/>
                  </a:lnTo>
                  <a:lnTo>
                    <a:pt x="61636" y="28397"/>
                  </a:lnTo>
                  <a:lnTo>
                    <a:pt x="61474" y="28397"/>
                  </a:lnTo>
                  <a:lnTo>
                    <a:pt x="61474" y="28075"/>
                  </a:lnTo>
                  <a:lnTo>
                    <a:pt x="61797" y="27913"/>
                  </a:lnTo>
                  <a:close/>
                  <a:moveTo>
                    <a:pt x="70510" y="27429"/>
                  </a:moveTo>
                  <a:lnTo>
                    <a:pt x="70671" y="27591"/>
                  </a:lnTo>
                  <a:lnTo>
                    <a:pt x="70832" y="28236"/>
                  </a:lnTo>
                  <a:lnTo>
                    <a:pt x="70671" y="28397"/>
                  </a:lnTo>
                  <a:lnTo>
                    <a:pt x="70026" y="28397"/>
                  </a:lnTo>
                  <a:lnTo>
                    <a:pt x="70026" y="28236"/>
                  </a:lnTo>
                  <a:lnTo>
                    <a:pt x="70510" y="28075"/>
                  </a:lnTo>
                  <a:lnTo>
                    <a:pt x="70348" y="27591"/>
                  </a:lnTo>
                  <a:lnTo>
                    <a:pt x="70510" y="27429"/>
                  </a:lnTo>
                  <a:close/>
                  <a:moveTo>
                    <a:pt x="55988" y="27268"/>
                  </a:moveTo>
                  <a:lnTo>
                    <a:pt x="55988" y="28075"/>
                  </a:lnTo>
                  <a:lnTo>
                    <a:pt x="55827" y="28236"/>
                  </a:lnTo>
                  <a:lnTo>
                    <a:pt x="55666" y="28559"/>
                  </a:lnTo>
                  <a:lnTo>
                    <a:pt x="55666" y="27752"/>
                  </a:lnTo>
                  <a:lnTo>
                    <a:pt x="55827" y="27268"/>
                  </a:lnTo>
                  <a:close/>
                  <a:moveTo>
                    <a:pt x="93905" y="27913"/>
                  </a:moveTo>
                  <a:lnTo>
                    <a:pt x="94067" y="28075"/>
                  </a:lnTo>
                  <a:lnTo>
                    <a:pt x="93744" y="28559"/>
                  </a:lnTo>
                  <a:lnTo>
                    <a:pt x="93583" y="28236"/>
                  </a:lnTo>
                  <a:lnTo>
                    <a:pt x="93583" y="28075"/>
                  </a:lnTo>
                  <a:lnTo>
                    <a:pt x="93583" y="27913"/>
                  </a:lnTo>
                  <a:close/>
                  <a:moveTo>
                    <a:pt x="73253" y="28720"/>
                  </a:moveTo>
                  <a:lnTo>
                    <a:pt x="73253" y="29204"/>
                  </a:lnTo>
                  <a:lnTo>
                    <a:pt x="73091" y="29527"/>
                  </a:lnTo>
                  <a:lnTo>
                    <a:pt x="72930" y="29527"/>
                  </a:lnTo>
                  <a:lnTo>
                    <a:pt x="73091" y="29043"/>
                  </a:lnTo>
                  <a:lnTo>
                    <a:pt x="73091" y="28720"/>
                  </a:lnTo>
                  <a:close/>
                  <a:moveTo>
                    <a:pt x="89226" y="29204"/>
                  </a:moveTo>
                  <a:lnTo>
                    <a:pt x="89226" y="29365"/>
                  </a:lnTo>
                  <a:lnTo>
                    <a:pt x="89226" y="29527"/>
                  </a:lnTo>
                  <a:lnTo>
                    <a:pt x="88904" y="29527"/>
                  </a:lnTo>
                  <a:lnTo>
                    <a:pt x="88742" y="29365"/>
                  </a:lnTo>
                  <a:lnTo>
                    <a:pt x="88742" y="29204"/>
                  </a:lnTo>
                  <a:close/>
                  <a:moveTo>
                    <a:pt x="69058" y="29043"/>
                  </a:moveTo>
                  <a:lnTo>
                    <a:pt x="69542" y="30333"/>
                  </a:lnTo>
                  <a:lnTo>
                    <a:pt x="69219" y="30333"/>
                  </a:lnTo>
                  <a:lnTo>
                    <a:pt x="69058" y="30172"/>
                  </a:lnTo>
                  <a:lnTo>
                    <a:pt x="69058" y="29688"/>
                  </a:lnTo>
                  <a:lnTo>
                    <a:pt x="69058" y="29043"/>
                  </a:lnTo>
                  <a:close/>
                  <a:moveTo>
                    <a:pt x="75996" y="28881"/>
                  </a:moveTo>
                  <a:lnTo>
                    <a:pt x="75996" y="29849"/>
                  </a:lnTo>
                  <a:lnTo>
                    <a:pt x="76318" y="30495"/>
                  </a:lnTo>
                  <a:lnTo>
                    <a:pt x="75996" y="30495"/>
                  </a:lnTo>
                  <a:lnTo>
                    <a:pt x="75996" y="30333"/>
                  </a:lnTo>
                  <a:lnTo>
                    <a:pt x="75996" y="29849"/>
                  </a:lnTo>
                  <a:lnTo>
                    <a:pt x="75834" y="29204"/>
                  </a:lnTo>
                  <a:lnTo>
                    <a:pt x="75834" y="29043"/>
                  </a:lnTo>
                  <a:lnTo>
                    <a:pt x="75996" y="28881"/>
                  </a:lnTo>
                  <a:close/>
                  <a:moveTo>
                    <a:pt x="93583" y="30011"/>
                  </a:moveTo>
                  <a:lnTo>
                    <a:pt x="94228" y="30172"/>
                  </a:lnTo>
                  <a:lnTo>
                    <a:pt x="94067" y="30495"/>
                  </a:lnTo>
                  <a:lnTo>
                    <a:pt x="93905" y="30495"/>
                  </a:lnTo>
                  <a:lnTo>
                    <a:pt x="93583" y="30011"/>
                  </a:lnTo>
                  <a:close/>
                  <a:moveTo>
                    <a:pt x="78093" y="29688"/>
                  </a:moveTo>
                  <a:lnTo>
                    <a:pt x="77932" y="30817"/>
                  </a:lnTo>
                  <a:lnTo>
                    <a:pt x="77770" y="30656"/>
                  </a:lnTo>
                  <a:lnTo>
                    <a:pt x="77770" y="30172"/>
                  </a:lnTo>
                  <a:lnTo>
                    <a:pt x="77932" y="29849"/>
                  </a:lnTo>
                  <a:lnTo>
                    <a:pt x="78093" y="29688"/>
                  </a:lnTo>
                  <a:close/>
                  <a:moveTo>
                    <a:pt x="132952" y="29365"/>
                  </a:moveTo>
                  <a:lnTo>
                    <a:pt x="133759" y="30495"/>
                  </a:lnTo>
                  <a:lnTo>
                    <a:pt x="132952" y="30979"/>
                  </a:lnTo>
                  <a:lnTo>
                    <a:pt x="132791" y="30979"/>
                  </a:lnTo>
                  <a:lnTo>
                    <a:pt x="132791" y="30817"/>
                  </a:lnTo>
                  <a:lnTo>
                    <a:pt x="132791" y="30333"/>
                  </a:lnTo>
                  <a:lnTo>
                    <a:pt x="132952" y="29365"/>
                  </a:lnTo>
                  <a:close/>
                  <a:moveTo>
                    <a:pt x="78900" y="30495"/>
                  </a:moveTo>
                  <a:lnTo>
                    <a:pt x="79061" y="30817"/>
                  </a:lnTo>
                  <a:lnTo>
                    <a:pt x="79384" y="31302"/>
                  </a:lnTo>
                  <a:lnTo>
                    <a:pt x="79223" y="31463"/>
                  </a:lnTo>
                  <a:lnTo>
                    <a:pt x="78900" y="31302"/>
                  </a:lnTo>
                  <a:lnTo>
                    <a:pt x="78416" y="31140"/>
                  </a:lnTo>
                  <a:lnTo>
                    <a:pt x="78577" y="30495"/>
                  </a:lnTo>
                  <a:close/>
                  <a:moveTo>
                    <a:pt x="90840" y="30979"/>
                  </a:moveTo>
                  <a:lnTo>
                    <a:pt x="91324" y="31140"/>
                  </a:lnTo>
                  <a:lnTo>
                    <a:pt x="91485" y="31302"/>
                  </a:lnTo>
                  <a:lnTo>
                    <a:pt x="91485" y="31624"/>
                  </a:lnTo>
                  <a:lnTo>
                    <a:pt x="91001" y="31463"/>
                  </a:lnTo>
                  <a:lnTo>
                    <a:pt x="90840" y="31302"/>
                  </a:lnTo>
                  <a:lnTo>
                    <a:pt x="90840" y="30979"/>
                  </a:lnTo>
                  <a:close/>
                  <a:moveTo>
                    <a:pt x="96326" y="30656"/>
                  </a:moveTo>
                  <a:lnTo>
                    <a:pt x="96648" y="31463"/>
                  </a:lnTo>
                  <a:lnTo>
                    <a:pt x="96487" y="31624"/>
                  </a:lnTo>
                  <a:lnTo>
                    <a:pt x="96326" y="31624"/>
                  </a:lnTo>
                  <a:lnTo>
                    <a:pt x="96164" y="31302"/>
                  </a:lnTo>
                  <a:lnTo>
                    <a:pt x="96164" y="30817"/>
                  </a:lnTo>
                  <a:lnTo>
                    <a:pt x="96326" y="30656"/>
                  </a:lnTo>
                  <a:close/>
                  <a:moveTo>
                    <a:pt x="99391" y="30979"/>
                  </a:moveTo>
                  <a:lnTo>
                    <a:pt x="99553" y="31140"/>
                  </a:lnTo>
                  <a:lnTo>
                    <a:pt x="99714" y="31463"/>
                  </a:lnTo>
                  <a:lnTo>
                    <a:pt x="99553" y="31624"/>
                  </a:lnTo>
                  <a:lnTo>
                    <a:pt x="99391" y="31624"/>
                  </a:lnTo>
                  <a:lnTo>
                    <a:pt x="99391" y="31140"/>
                  </a:lnTo>
                  <a:lnTo>
                    <a:pt x="99391" y="30979"/>
                  </a:lnTo>
                  <a:close/>
                  <a:moveTo>
                    <a:pt x="97939" y="31463"/>
                  </a:moveTo>
                  <a:lnTo>
                    <a:pt x="98262" y="31624"/>
                  </a:lnTo>
                  <a:lnTo>
                    <a:pt x="98423" y="31947"/>
                  </a:lnTo>
                  <a:lnTo>
                    <a:pt x="98423" y="32270"/>
                  </a:lnTo>
                  <a:lnTo>
                    <a:pt x="98423" y="32592"/>
                  </a:lnTo>
                  <a:lnTo>
                    <a:pt x="98262" y="32915"/>
                  </a:lnTo>
                  <a:lnTo>
                    <a:pt x="97778" y="32915"/>
                  </a:lnTo>
                  <a:lnTo>
                    <a:pt x="97616" y="32592"/>
                  </a:lnTo>
                  <a:lnTo>
                    <a:pt x="97939" y="32592"/>
                  </a:lnTo>
                  <a:lnTo>
                    <a:pt x="98101" y="32270"/>
                  </a:lnTo>
                  <a:lnTo>
                    <a:pt x="97939" y="31463"/>
                  </a:lnTo>
                  <a:close/>
                  <a:moveTo>
                    <a:pt x="95519" y="32431"/>
                  </a:moveTo>
                  <a:lnTo>
                    <a:pt x="95680" y="32592"/>
                  </a:lnTo>
                  <a:lnTo>
                    <a:pt x="95519" y="32915"/>
                  </a:lnTo>
                  <a:lnTo>
                    <a:pt x="95519" y="33076"/>
                  </a:lnTo>
                  <a:lnTo>
                    <a:pt x="95358" y="33076"/>
                  </a:lnTo>
                  <a:lnTo>
                    <a:pt x="95519" y="32754"/>
                  </a:lnTo>
                  <a:lnTo>
                    <a:pt x="95519" y="32431"/>
                  </a:lnTo>
                  <a:close/>
                  <a:moveTo>
                    <a:pt x="125046" y="32915"/>
                  </a:moveTo>
                  <a:lnTo>
                    <a:pt x="125046" y="33238"/>
                  </a:lnTo>
                  <a:lnTo>
                    <a:pt x="124562" y="33238"/>
                  </a:lnTo>
                  <a:lnTo>
                    <a:pt x="124562" y="32915"/>
                  </a:lnTo>
                  <a:close/>
                  <a:moveTo>
                    <a:pt x="104393" y="32915"/>
                  </a:moveTo>
                  <a:lnTo>
                    <a:pt x="105039" y="33238"/>
                  </a:lnTo>
                  <a:lnTo>
                    <a:pt x="104232" y="33399"/>
                  </a:lnTo>
                  <a:lnTo>
                    <a:pt x="104393" y="33076"/>
                  </a:lnTo>
                  <a:lnTo>
                    <a:pt x="104393" y="32915"/>
                  </a:lnTo>
                  <a:close/>
                  <a:moveTo>
                    <a:pt x="90356" y="32754"/>
                  </a:moveTo>
                  <a:lnTo>
                    <a:pt x="90356" y="32915"/>
                  </a:lnTo>
                  <a:lnTo>
                    <a:pt x="89872" y="33560"/>
                  </a:lnTo>
                  <a:lnTo>
                    <a:pt x="89872" y="33238"/>
                  </a:lnTo>
                  <a:lnTo>
                    <a:pt x="90033" y="32915"/>
                  </a:lnTo>
                  <a:lnTo>
                    <a:pt x="90194" y="32754"/>
                  </a:lnTo>
                  <a:close/>
                  <a:moveTo>
                    <a:pt x="107620" y="33722"/>
                  </a:moveTo>
                  <a:lnTo>
                    <a:pt x="107781" y="33883"/>
                  </a:lnTo>
                  <a:lnTo>
                    <a:pt x="107459" y="34367"/>
                  </a:lnTo>
                  <a:lnTo>
                    <a:pt x="107297" y="34044"/>
                  </a:lnTo>
                  <a:lnTo>
                    <a:pt x="107459" y="33883"/>
                  </a:lnTo>
                  <a:lnTo>
                    <a:pt x="107620" y="33722"/>
                  </a:lnTo>
                  <a:close/>
                  <a:moveTo>
                    <a:pt x="111008" y="33560"/>
                  </a:moveTo>
                  <a:lnTo>
                    <a:pt x="110847" y="34206"/>
                  </a:lnTo>
                  <a:lnTo>
                    <a:pt x="110686" y="34367"/>
                  </a:lnTo>
                  <a:lnTo>
                    <a:pt x="110524" y="34367"/>
                  </a:lnTo>
                  <a:lnTo>
                    <a:pt x="110686" y="33883"/>
                  </a:lnTo>
                  <a:lnTo>
                    <a:pt x="110847" y="33560"/>
                  </a:lnTo>
                  <a:close/>
                  <a:moveTo>
                    <a:pt x="102941" y="34367"/>
                  </a:moveTo>
                  <a:lnTo>
                    <a:pt x="103264" y="34528"/>
                  </a:lnTo>
                  <a:lnTo>
                    <a:pt x="103264" y="34690"/>
                  </a:lnTo>
                  <a:lnTo>
                    <a:pt x="103102" y="34851"/>
                  </a:lnTo>
                  <a:lnTo>
                    <a:pt x="102618" y="34690"/>
                  </a:lnTo>
                  <a:lnTo>
                    <a:pt x="102780" y="34367"/>
                  </a:lnTo>
                  <a:close/>
                  <a:moveTo>
                    <a:pt x="103909" y="34528"/>
                  </a:moveTo>
                  <a:lnTo>
                    <a:pt x="104070" y="34851"/>
                  </a:lnTo>
                  <a:lnTo>
                    <a:pt x="104070" y="35013"/>
                  </a:lnTo>
                  <a:lnTo>
                    <a:pt x="103909" y="35013"/>
                  </a:lnTo>
                  <a:lnTo>
                    <a:pt x="103586" y="34690"/>
                  </a:lnTo>
                  <a:lnTo>
                    <a:pt x="103748" y="34528"/>
                  </a:lnTo>
                  <a:close/>
                  <a:moveTo>
                    <a:pt x="133113" y="34206"/>
                  </a:moveTo>
                  <a:lnTo>
                    <a:pt x="133436" y="34528"/>
                  </a:lnTo>
                  <a:lnTo>
                    <a:pt x="133759" y="35174"/>
                  </a:lnTo>
                  <a:lnTo>
                    <a:pt x="133759" y="35335"/>
                  </a:lnTo>
                  <a:lnTo>
                    <a:pt x="133597" y="35497"/>
                  </a:lnTo>
                  <a:lnTo>
                    <a:pt x="133275" y="35335"/>
                  </a:lnTo>
                  <a:lnTo>
                    <a:pt x="132629" y="35174"/>
                  </a:lnTo>
                  <a:lnTo>
                    <a:pt x="132791" y="34367"/>
                  </a:lnTo>
                  <a:lnTo>
                    <a:pt x="132952" y="34206"/>
                  </a:lnTo>
                  <a:close/>
                  <a:moveTo>
                    <a:pt x="115526" y="34206"/>
                  </a:moveTo>
                  <a:lnTo>
                    <a:pt x="115688" y="34367"/>
                  </a:lnTo>
                  <a:lnTo>
                    <a:pt x="116172" y="34690"/>
                  </a:lnTo>
                  <a:lnTo>
                    <a:pt x="116656" y="35174"/>
                  </a:lnTo>
                  <a:lnTo>
                    <a:pt x="116817" y="35819"/>
                  </a:lnTo>
                  <a:lnTo>
                    <a:pt x="116817" y="35981"/>
                  </a:lnTo>
                  <a:lnTo>
                    <a:pt x="116656" y="35981"/>
                  </a:lnTo>
                  <a:lnTo>
                    <a:pt x="116333" y="35658"/>
                  </a:lnTo>
                  <a:lnTo>
                    <a:pt x="115849" y="35174"/>
                  </a:lnTo>
                  <a:lnTo>
                    <a:pt x="115526" y="35013"/>
                  </a:lnTo>
                  <a:lnTo>
                    <a:pt x="115204" y="35174"/>
                  </a:lnTo>
                  <a:lnTo>
                    <a:pt x="115204" y="34690"/>
                  </a:lnTo>
                  <a:lnTo>
                    <a:pt x="115365" y="34367"/>
                  </a:lnTo>
                  <a:lnTo>
                    <a:pt x="115526" y="34206"/>
                  </a:lnTo>
                  <a:close/>
                  <a:moveTo>
                    <a:pt x="115365" y="35658"/>
                  </a:moveTo>
                  <a:lnTo>
                    <a:pt x="116010" y="35981"/>
                  </a:lnTo>
                  <a:lnTo>
                    <a:pt x="115849" y="36303"/>
                  </a:lnTo>
                  <a:lnTo>
                    <a:pt x="115526" y="36142"/>
                  </a:lnTo>
                  <a:lnTo>
                    <a:pt x="115365" y="35981"/>
                  </a:lnTo>
                  <a:lnTo>
                    <a:pt x="115365" y="35658"/>
                  </a:lnTo>
                  <a:close/>
                  <a:moveTo>
                    <a:pt x="133759" y="35981"/>
                  </a:moveTo>
                  <a:lnTo>
                    <a:pt x="133759" y="36142"/>
                  </a:lnTo>
                  <a:lnTo>
                    <a:pt x="133759" y="36303"/>
                  </a:lnTo>
                  <a:lnTo>
                    <a:pt x="133436" y="36465"/>
                  </a:lnTo>
                  <a:lnTo>
                    <a:pt x="133436" y="36303"/>
                  </a:lnTo>
                  <a:lnTo>
                    <a:pt x="133436" y="36142"/>
                  </a:lnTo>
                  <a:lnTo>
                    <a:pt x="133759" y="35981"/>
                  </a:lnTo>
                  <a:close/>
                  <a:moveTo>
                    <a:pt x="117462" y="35497"/>
                  </a:moveTo>
                  <a:lnTo>
                    <a:pt x="117624" y="35819"/>
                  </a:lnTo>
                  <a:lnTo>
                    <a:pt x="117624" y="35981"/>
                  </a:lnTo>
                  <a:lnTo>
                    <a:pt x="117140" y="36626"/>
                  </a:lnTo>
                  <a:lnTo>
                    <a:pt x="117462" y="35497"/>
                  </a:lnTo>
                  <a:close/>
                  <a:moveTo>
                    <a:pt x="132468" y="35658"/>
                  </a:moveTo>
                  <a:lnTo>
                    <a:pt x="132629" y="36303"/>
                  </a:lnTo>
                  <a:lnTo>
                    <a:pt x="132791" y="36626"/>
                  </a:lnTo>
                  <a:lnTo>
                    <a:pt x="132629" y="36787"/>
                  </a:lnTo>
                  <a:lnTo>
                    <a:pt x="132468" y="36142"/>
                  </a:lnTo>
                  <a:lnTo>
                    <a:pt x="132307" y="35819"/>
                  </a:lnTo>
                  <a:lnTo>
                    <a:pt x="132468" y="35658"/>
                  </a:lnTo>
                  <a:close/>
                  <a:moveTo>
                    <a:pt x="123594" y="36626"/>
                  </a:moveTo>
                  <a:lnTo>
                    <a:pt x="124239" y="36787"/>
                  </a:lnTo>
                  <a:lnTo>
                    <a:pt x="123271" y="37594"/>
                  </a:lnTo>
                  <a:lnTo>
                    <a:pt x="123271" y="37110"/>
                  </a:lnTo>
                  <a:lnTo>
                    <a:pt x="123432" y="36787"/>
                  </a:lnTo>
                  <a:lnTo>
                    <a:pt x="123594" y="36626"/>
                  </a:lnTo>
                  <a:close/>
                  <a:moveTo>
                    <a:pt x="122787" y="36142"/>
                  </a:moveTo>
                  <a:lnTo>
                    <a:pt x="123110" y="36303"/>
                  </a:lnTo>
                  <a:lnTo>
                    <a:pt x="122948" y="36787"/>
                  </a:lnTo>
                  <a:lnTo>
                    <a:pt x="122626" y="37433"/>
                  </a:lnTo>
                  <a:lnTo>
                    <a:pt x="122303" y="37755"/>
                  </a:lnTo>
                  <a:lnTo>
                    <a:pt x="121980" y="37755"/>
                  </a:lnTo>
                  <a:lnTo>
                    <a:pt x="121658" y="37594"/>
                  </a:lnTo>
                  <a:lnTo>
                    <a:pt x="121980" y="37433"/>
                  </a:lnTo>
                  <a:lnTo>
                    <a:pt x="122142" y="37110"/>
                  </a:lnTo>
                  <a:lnTo>
                    <a:pt x="122303" y="36626"/>
                  </a:lnTo>
                  <a:lnTo>
                    <a:pt x="122464" y="36303"/>
                  </a:lnTo>
                  <a:lnTo>
                    <a:pt x="122787" y="36142"/>
                  </a:lnTo>
                  <a:close/>
                  <a:moveTo>
                    <a:pt x="120205" y="37917"/>
                  </a:moveTo>
                  <a:lnTo>
                    <a:pt x="120044" y="38401"/>
                  </a:lnTo>
                  <a:lnTo>
                    <a:pt x="119883" y="38562"/>
                  </a:lnTo>
                  <a:lnTo>
                    <a:pt x="119560" y="38401"/>
                  </a:lnTo>
                  <a:lnTo>
                    <a:pt x="119076" y="38078"/>
                  </a:lnTo>
                  <a:lnTo>
                    <a:pt x="119399" y="37917"/>
                  </a:lnTo>
                  <a:close/>
                  <a:moveTo>
                    <a:pt x="133597" y="37755"/>
                  </a:moveTo>
                  <a:lnTo>
                    <a:pt x="133920" y="38401"/>
                  </a:lnTo>
                  <a:lnTo>
                    <a:pt x="132952" y="38885"/>
                  </a:lnTo>
                  <a:lnTo>
                    <a:pt x="133275" y="37917"/>
                  </a:lnTo>
                  <a:lnTo>
                    <a:pt x="133436" y="37755"/>
                  </a:lnTo>
                  <a:close/>
                  <a:moveTo>
                    <a:pt x="132791" y="37271"/>
                  </a:moveTo>
                  <a:lnTo>
                    <a:pt x="132952" y="37755"/>
                  </a:lnTo>
                  <a:lnTo>
                    <a:pt x="132629" y="38078"/>
                  </a:lnTo>
                  <a:lnTo>
                    <a:pt x="132468" y="38562"/>
                  </a:lnTo>
                  <a:lnTo>
                    <a:pt x="132307" y="39046"/>
                  </a:lnTo>
                  <a:lnTo>
                    <a:pt x="132145" y="38562"/>
                  </a:lnTo>
                  <a:lnTo>
                    <a:pt x="131823" y="38401"/>
                  </a:lnTo>
                  <a:lnTo>
                    <a:pt x="131339" y="38239"/>
                  </a:lnTo>
                  <a:lnTo>
                    <a:pt x="131177" y="38078"/>
                  </a:lnTo>
                  <a:lnTo>
                    <a:pt x="131339" y="38078"/>
                  </a:lnTo>
                  <a:lnTo>
                    <a:pt x="132791" y="37271"/>
                  </a:lnTo>
                  <a:close/>
                  <a:moveTo>
                    <a:pt x="123755" y="38401"/>
                  </a:moveTo>
                  <a:lnTo>
                    <a:pt x="123755" y="38562"/>
                  </a:lnTo>
                  <a:lnTo>
                    <a:pt x="123755" y="39208"/>
                  </a:lnTo>
                  <a:lnTo>
                    <a:pt x="123271" y="38562"/>
                  </a:lnTo>
                  <a:lnTo>
                    <a:pt x="123755" y="38401"/>
                  </a:lnTo>
                  <a:close/>
                  <a:moveTo>
                    <a:pt x="128112" y="40498"/>
                  </a:moveTo>
                  <a:lnTo>
                    <a:pt x="128273" y="40660"/>
                  </a:lnTo>
                  <a:lnTo>
                    <a:pt x="128112" y="41144"/>
                  </a:lnTo>
                  <a:lnTo>
                    <a:pt x="127950" y="41466"/>
                  </a:lnTo>
                  <a:lnTo>
                    <a:pt x="127789" y="41466"/>
                  </a:lnTo>
                  <a:lnTo>
                    <a:pt x="127950" y="40821"/>
                  </a:lnTo>
                  <a:lnTo>
                    <a:pt x="128112" y="40498"/>
                  </a:lnTo>
                  <a:close/>
                  <a:moveTo>
                    <a:pt x="63410" y="0"/>
                  </a:moveTo>
                  <a:lnTo>
                    <a:pt x="63088" y="968"/>
                  </a:lnTo>
                  <a:lnTo>
                    <a:pt x="62442" y="807"/>
                  </a:lnTo>
                  <a:lnTo>
                    <a:pt x="61958" y="484"/>
                  </a:lnTo>
                  <a:lnTo>
                    <a:pt x="61636" y="323"/>
                  </a:lnTo>
                  <a:lnTo>
                    <a:pt x="61151" y="484"/>
                  </a:lnTo>
                  <a:lnTo>
                    <a:pt x="61474" y="645"/>
                  </a:lnTo>
                  <a:lnTo>
                    <a:pt x="61474" y="968"/>
                  </a:lnTo>
                  <a:lnTo>
                    <a:pt x="61151" y="1452"/>
                  </a:lnTo>
                  <a:lnTo>
                    <a:pt x="61151" y="484"/>
                  </a:lnTo>
                  <a:lnTo>
                    <a:pt x="60345" y="968"/>
                  </a:lnTo>
                  <a:lnTo>
                    <a:pt x="59377" y="1129"/>
                  </a:lnTo>
                  <a:lnTo>
                    <a:pt x="58893" y="1129"/>
                  </a:lnTo>
                  <a:lnTo>
                    <a:pt x="58893" y="968"/>
                  </a:lnTo>
                  <a:lnTo>
                    <a:pt x="59215" y="645"/>
                  </a:lnTo>
                  <a:lnTo>
                    <a:pt x="58893" y="323"/>
                  </a:lnTo>
                  <a:lnTo>
                    <a:pt x="58570" y="161"/>
                  </a:lnTo>
                  <a:lnTo>
                    <a:pt x="58247" y="161"/>
                  </a:lnTo>
                  <a:lnTo>
                    <a:pt x="57924" y="323"/>
                  </a:lnTo>
                  <a:lnTo>
                    <a:pt x="57279" y="645"/>
                  </a:lnTo>
                  <a:lnTo>
                    <a:pt x="57118" y="645"/>
                  </a:lnTo>
                  <a:lnTo>
                    <a:pt x="56795" y="484"/>
                  </a:lnTo>
                  <a:lnTo>
                    <a:pt x="56311" y="161"/>
                  </a:lnTo>
                  <a:lnTo>
                    <a:pt x="55827" y="161"/>
                  </a:lnTo>
                  <a:lnTo>
                    <a:pt x="55504" y="484"/>
                  </a:lnTo>
                  <a:lnTo>
                    <a:pt x="55182" y="968"/>
                  </a:lnTo>
                  <a:lnTo>
                    <a:pt x="54536" y="484"/>
                  </a:lnTo>
                  <a:lnTo>
                    <a:pt x="54052" y="323"/>
                  </a:lnTo>
                  <a:lnTo>
                    <a:pt x="53729" y="161"/>
                  </a:lnTo>
                  <a:lnTo>
                    <a:pt x="53407" y="323"/>
                  </a:lnTo>
                  <a:lnTo>
                    <a:pt x="52600" y="645"/>
                  </a:lnTo>
                  <a:lnTo>
                    <a:pt x="52116" y="807"/>
                  </a:lnTo>
                  <a:lnTo>
                    <a:pt x="51470" y="968"/>
                  </a:lnTo>
                  <a:lnTo>
                    <a:pt x="50502" y="323"/>
                  </a:lnTo>
                  <a:lnTo>
                    <a:pt x="49534" y="161"/>
                  </a:lnTo>
                  <a:lnTo>
                    <a:pt x="48728" y="161"/>
                  </a:lnTo>
                  <a:lnTo>
                    <a:pt x="47759" y="323"/>
                  </a:lnTo>
                  <a:lnTo>
                    <a:pt x="45985" y="807"/>
                  </a:lnTo>
                  <a:lnTo>
                    <a:pt x="45178" y="807"/>
                  </a:lnTo>
                  <a:lnTo>
                    <a:pt x="44210" y="645"/>
                  </a:lnTo>
                  <a:lnTo>
                    <a:pt x="44371" y="1129"/>
                  </a:lnTo>
                  <a:lnTo>
                    <a:pt x="44371" y="1291"/>
                  </a:lnTo>
                  <a:lnTo>
                    <a:pt x="44210" y="1452"/>
                  </a:lnTo>
                  <a:lnTo>
                    <a:pt x="43080" y="1452"/>
                  </a:lnTo>
                  <a:lnTo>
                    <a:pt x="41628" y="1129"/>
                  </a:lnTo>
                  <a:lnTo>
                    <a:pt x="40821" y="968"/>
                  </a:lnTo>
                  <a:lnTo>
                    <a:pt x="40337" y="968"/>
                  </a:lnTo>
                  <a:lnTo>
                    <a:pt x="40337" y="1129"/>
                  </a:lnTo>
                  <a:lnTo>
                    <a:pt x="40176" y="968"/>
                  </a:lnTo>
                  <a:lnTo>
                    <a:pt x="39853" y="161"/>
                  </a:lnTo>
                  <a:lnTo>
                    <a:pt x="39692" y="807"/>
                  </a:lnTo>
                  <a:lnTo>
                    <a:pt x="39853" y="1129"/>
                  </a:lnTo>
                  <a:lnTo>
                    <a:pt x="39692" y="1452"/>
                  </a:lnTo>
                  <a:lnTo>
                    <a:pt x="39208" y="1452"/>
                  </a:lnTo>
                  <a:lnTo>
                    <a:pt x="39692" y="807"/>
                  </a:lnTo>
                  <a:lnTo>
                    <a:pt x="39531" y="484"/>
                  </a:lnTo>
                  <a:lnTo>
                    <a:pt x="39208" y="484"/>
                  </a:lnTo>
                  <a:lnTo>
                    <a:pt x="38563" y="645"/>
                  </a:lnTo>
                  <a:lnTo>
                    <a:pt x="38240" y="807"/>
                  </a:lnTo>
                  <a:lnTo>
                    <a:pt x="37917" y="807"/>
                  </a:lnTo>
                  <a:lnTo>
                    <a:pt x="37756" y="645"/>
                  </a:lnTo>
                  <a:lnTo>
                    <a:pt x="37594" y="323"/>
                  </a:lnTo>
                  <a:lnTo>
                    <a:pt x="35820" y="807"/>
                  </a:lnTo>
                  <a:lnTo>
                    <a:pt x="34045" y="968"/>
                  </a:lnTo>
                  <a:lnTo>
                    <a:pt x="30334" y="1129"/>
                  </a:lnTo>
                  <a:lnTo>
                    <a:pt x="25977" y="1129"/>
                  </a:lnTo>
                  <a:lnTo>
                    <a:pt x="23718" y="1291"/>
                  </a:lnTo>
                  <a:lnTo>
                    <a:pt x="21298" y="1775"/>
                  </a:lnTo>
                  <a:lnTo>
                    <a:pt x="19523" y="2259"/>
                  </a:lnTo>
                  <a:lnTo>
                    <a:pt x="17103" y="2582"/>
                  </a:lnTo>
                  <a:lnTo>
                    <a:pt x="16619" y="2904"/>
                  </a:lnTo>
                  <a:lnTo>
                    <a:pt x="16296" y="2904"/>
                  </a:lnTo>
                  <a:lnTo>
                    <a:pt x="15490" y="2582"/>
                  </a:lnTo>
                  <a:lnTo>
                    <a:pt x="15167" y="2420"/>
                  </a:lnTo>
                  <a:lnTo>
                    <a:pt x="15006" y="2582"/>
                  </a:lnTo>
                  <a:lnTo>
                    <a:pt x="14844" y="2743"/>
                  </a:lnTo>
                  <a:lnTo>
                    <a:pt x="14683" y="3227"/>
                  </a:lnTo>
                  <a:lnTo>
                    <a:pt x="13715" y="3066"/>
                  </a:lnTo>
                  <a:lnTo>
                    <a:pt x="12424" y="2904"/>
                  </a:lnTo>
                  <a:lnTo>
                    <a:pt x="10972" y="3066"/>
                  </a:lnTo>
                  <a:lnTo>
                    <a:pt x="9358" y="3227"/>
                  </a:lnTo>
                  <a:lnTo>
                    <a:pt x="5970" y="3550"/>
                  </a:lnTo>
                  <a:lnTo>
                    <a:pt x="4195" y="3711"/>
                  </a:lnTo>
                  <a:lnTo>
                    <a:pt x="2743" y="3711"/>
                  </a:lnTo>
                  <a:lnTo>
                    <a:pt x="2743" y="3066"/>
                  </a:lnTo>
                  <a:lnTo>
                    <a:pt x="2743" y="2904"/>
                  </a:lnTo>
                  <a:lnTo>
                    <a:pt x="2582" y="3066"/>
                  </a:lnTo>
                  <a:lnTo>
                    <a:pt x="2420" y="3227"/>
                  </a:lnTo>
                  <a:lnTo>
                    <a:pt x="2259" y="3872"/>
                  </a:lnTo>
                  <a:lnTo>
                    <a:pt x="2098" y="4679"/>
                  </a:lnTo>
                  <a:lnTo>
                    <a:pt x="2098" y="5324"/>
                  </a:lnTo>
                  <a:lnTo>
                    <a:pt x="2420" y="5970"/>
                  </a:lnTo>
                  <a:lnTo>
                    <a:pt x="2743" y="6293"/>
                  </a:lnTo>
                  <a:lnTo>
                    <a:pt x="3066" y="6454"/>
                  </a:lnTo>
                  <a:lnTo>
                    <a:pt x="2904" y="6615"/>
                  </a:lnTo>
                  <a:lnTo>
                    <a:pt x="2582" y="6777"/>
                  </a:lnTo>
                  <a:lnTo>
                    <a:pt x="2098" y="6454"/>
                  </a:lnTo>
                  <a:lnTo>
                    <a:pt x="1613" y="6293"/>
                  </a:lnTo>
                  <a:lnTo>
                    <a:pt x="1613" y="6454"/>
                  </a:lnTo>
                  <a:lnTo>
                    <a:pt x="1613" y="6938"/>
                  </a:lnTo>
                  <a:lnTo>
                    <a:pt x="1613" y="7745"/>
                  </a:lnTo>
                  <a:lnTo>
                    <a:pt x="1613" y="8874"/>
                  </a:lnTo>
                  <a:lnTo>
                    <a:pt x="1613" y="10004"/>
                  </a:lnTo>
                  <a:lnTo>
                    <a:pt x="1775" y="10488"/>
                  </a:lnTo>
                  <a:lnTo>
                    <a:pt x="2098" y="10810"/>
                  </a:lnTo>
                  <a:lnTo>
                    <a:pt x="1775" y="10810"/>
                  </a:lnTo>
                  <a:lnTo>
                    <a:pt x="1613" y="10972"/>
                  </a:lnTo>
                  <a:lnTo>
                    <a:pt x="1291" y="11456"/>
                  </a:lnTo>
                  <a:lnTo>
                    <a:pt x="1129" y="12101"/>
                  </a:lnTo>
                  <a:lnTo>
                    <a:pt x="1129" y="12908"/>
                  </a:lnTo>
                  <a:lnTo>
                    <a:pt x="1129" y="13876"/>
                  </a:lnTo>
                  <a:lnTo>
                    <a:pt x="1129" y="14683"/>
                  </a:lnTo>
                  <a:lnTo>
                    <a:pt x="1452" y="15167"/>
                  </a:lnTo>
                  <a:lnTo>
                    <a:pt x="1775" y="15489"/>
                  </a:lnTo>
                  <a:lnTo>
                    <a:pt x="1291" y="15812"/>
                  </a:lnTo>
                  <a:lnTo>
                    <a:pt x="968" y="16296"/>
                  </a:lnTo>
                  <a:lnTo>
                    <a:pt x="807" y="16619"/>
                  </a:lnTo>
                  <a:lnTo>
                    <a:pt x="807" y="17103"/>
                  </a:lnTo>
                  <a:lnTo>
                    <a:pt x="807" y="18071"/>
                  </a:lnTo>
                  <a:lnTo>
                    <a:pt x="645" y="18394"/>
                  </a:lnTo>
                  <a:lnTo>
                    <a:pt x="323" y="18878"/>
                  </a:lnTo>
                  <a:lnTo>
                    <a:pt x="484" y="19200"/>
                  </a:lnTo>
                  <a:lnTo>
                    <a:pt x="484" y="19362"/>
                  </a:lnTo>
                  <a:lnTo>
                    <a:pt x="323" y="19684"/>
                  </a:lnTo>
                  <a:lnTo>
                    <a:pt x="484" y="19846"/>
                  </a:lnTo>
                  <a:lnTo>
                    <a:pt x="1291" y="20007"/>
                  </a:lnTo>
                  <a:lnTo>
                    <a:pt x="645" y="20330"/>
                  </a:lnTo>
                  <a:lnTo>
                    <a:pt x="161" y="20653"/>
                  </a:lnTo>
                  <a:lnTo>
                    <a:pt x="0" y="20975"/>
                  </a:lnTo>
                  <a:lnTo>
                    <a:pt x="0" y="21298"/>
                  </a:lnTo>
                  <a:lnTo>
                    <a:pt x="161" y="21621"/>
                  </a:lnTo>
                  <a:lnTo>
                    <a:pt x="645" y="21943"/>
                  </a:lnTo>
                  <a:lnTo>
                    <a:pt x="1613" y="22427"/>
                  </a:lnTo>
                  <a:lnTo>
                    <a:pt x="2743" y="22589"/>
                  </a:lnTo>
                  <a:lnTo>
                    <a:pt x="4034" y="22750"/>
                  </a:lnTo>
                  <a:lnTo>
                    <a:pt x="5002" y="22589"/>
                  </a:lnTo>
                  <a:lnTo>
                    <a:pt x="5325" y="22427"/>
                  </a:lnTo>
                  <a:lnTo>
                    <a:pt x="5647" y="22266"/>
                  </a:lnTo>
                  <a:lnTo>
                    <a:pt x="5970" y="22750"/>
                  </a:lnTo>
                  <a:lnTo>
                    <a:pt x="6293" y="22750"/>
                  </a:lnTo>
                  <a:lnTo>
                    <a:pt x="6615" y="22911"/>
                  </a:lnTo>
                  <a:lnTo>
                    <a:pt x="6777" y="23395"/>
                  </a:lnTo>
                  <a:lnTo>
                    <a:pt x="7261" y="22589"/>
                  </a:lnTo>
                  <a:lnTo>
                    <a:pt x="7422" y="22589"/>
                  </a:lnTo>
                  <a:lnTo>
                    <a:pt x="7422" y="22750"/>
                  </a:lnTo>
                  <a:lnTo>
                    <a:pt x="7583" y="23234"/>
                  </a:lnTo>
                  <a:lnTo>
                    <a:pt x="7906" y="23557"/>
                  </a:lnTo>
                  <a:lnTo>
                    <a:pt x="8067" y="22750"/>
                  </a:lnTo>
                  <a:lnTo>
                    <a:pt x="8229" y="22750"/>
                  </a:lnTo>
                  <a:lnTo>
                    <a:pt x="8229" y="23234"/>
                  </a:lnTo>
                  <a:lnTo>
                    <a:pt x="8067" y="23718"/>
                  </a:lnTo>
                  <a:lnTo>
                    <a:pt x="8390" y="23557"/>
                  </a:lnTo>
                  <a:lnTo>
                    <a:pt x="8713" y="23395"/>
                  </a:lnTo>
                  <a:lnTo>
                    <a:pt x="9036" y="23234"/>
                  </a:lnTo>
                  <a:lnTo>
                    <a:pt x="9197" y="22589"/>
                  </a:lnTo>
                  <a:lnTo>
                    <a:pt x="9842" y="23073"/>
                  </a:lnTo>
                  <a:lnTo>
                    <a:pt x="10326" y="23073"/>
                  </a:lnTo>
                  <a:lnTo>
                    <a:pt x="10649" y="22911"/>
                  </a:lnTo>
                  <a:lnTo>
                    <a:pt x="11133" y="22750"/>
                  </a:lnTo>
                  <a:lnTo>
                    <a:pt x="11456" y="22427"/>
                  </a:lnTo>
                  <a:lnTo>
                    <a:pt x="11940" y="22589"/>
                  </a:lnTo>
                  <a:lnTo>
                    <a:pt x="12263" y="22911"/>
                  </a:lnTo>
                  <a:lnTo>
                    <a:pt x="12585" y="23880"/>
                  </a:lnTo>
                  <a:lnTo>
                    <a:pt x="12747" y="23234"/>
                  </a:lnTo>
                  <a:lnTo>
                    <a:pt x="13069" y="23073"/>
                  </a:lnTo>
                  <a:lnTo>
                    <a:pt x="14199" y="23073"/>
                  </a:lnTo>
                  <a:lnTo>
                    <a:pt x="14521" y="22911"/>
                  </a:lnTo>
                  <a:lnTo>
                    <a:pt x="14683" y="22427"/>
                  </a:lnTo>
                  <a:lnTo>
                    <a:pt x="14683" y="21621"/>
                  </a:lnTo>
                  <a:lnTo>
                    <a:pt x="15006" y="21298"/>
                  </a:lnTo>
                  <a:lnTo>
                    <a:pt x="15167" y="21137"/>
                  </a:lnTo>
                  <a:lnTo>
                    <a:pt x="15490" y="21137"/>
                  </a:lnTo>
                  <a:lnTo>
                    <a:pt x="15651" y="21298"/>
                  </a:lnTo>
                  <a:lnTo>
                    <a:pt x="15812" y="21782"/>
                  </a:lnTo>
                  <a:lnTo>
                    <a:pt x="15974" y="22427"/>
                  </a:lnTo>
                  <a:lnTo>
                    <a:pt x="15167" y="22105"/>
                  </a:lnTo>
                  <a:lnTo>
                    <a:pt x="15006" y="22105"/>
                  </a:lnTo>
                  <a:lnTo>
                    <a:pt x="15006" y="22266"/>
                  </a:lnTo>
                  <a:lnTo>
                    <a:pt x="15006" y="22589"/>
                  </a:lnTo>
                  <a:lnTo>
                    <a:pt x="15167" y="22911"/>
                  </a:lnTo>
                  <a:lnTo>
                    <a:pt x="15651" y="23234"/>
                  </a:lnTo>
                  <a:lnTo>
                    <a:pt x="16135" y="23234"/>
                  </a:lnTo>
                  <a:lnTo>
                    <a:pt x="16296" y="22911"/>
                  </a:lnTo>
                  <a:lnTo>
                    <a:pt x="16458" y="21943"/>
                  </a:lnTo>
                  <a:lnTo>
                    <a:pt x="16619" y="22589"/>
                  </a:lnTo>
                  <a:lnTo>
                    <a:pt x="16619" y="23234"/>
                  </a:lnTo>
                  <a:lnTo>
                    <a:pt x="16780" y="23395"/>
                  </a:lnTo>
                  <a:lnTo>
                    <a:pt x="16942" y="23395"/>
                  </a:lnTo>
                  <a:lnTo>
                    <a:pt x="17748" y="23073"/>
                  </a:lnTo>
                  <a:lnTo>
                    <a:pt x="17587" y="22427"/>
                  </a:lnTo>
                  <a:lnTo>
                    <a:pt x="17264" y="21943"/>
                  </a:lnTo>
                  <a:lnTo>
                    <a:pt x="16619" y="21459"/>
                  </a:lnTo>
                  <a:lnTo>
                    <a:pt x="16135" y="20975"/>
                  </a:lnTo>
                  <a:lnTo>
                    <a:pt x="15328" y="20491"/>
                  </a:lnTo>
                  <a:lnTo>
                    <a:pt x="15328" y="20330"/>
                  </a:lnTo>
                  <a:lnTo>
                    <a:pt x="15651" y="20169"/>
                  </a:lnTo>
                  <a:lnTo>
                    <a:pt x="16942" y="19846"/>
                  </a:lnTo>
                  <a:lnTo>
                    <a:pt x="17264" y="20007"/>
                  </a:lnTo>
                  <a:lnTo>
                    <a:pt x="17910" y="20491"/>
                  </a:lnTo>
                  <a:lnTo>
                    <a:pt x="17587" y="20814"/>
                  </a:lnTo>
                  <a:lnTo>
                    <a:pt x="17587" y="21137"/>
                  </a:lnTo>
                  <a:lnTo>
                    <a:pt x="18232" y="21298"/>
                  </a:lnTo>
                  <a:lnTo>
                    <a:pt x="18071" y="22105"/>
                  </a:lnTo>
                  <a:lnTo>
                    <a:pt x="18071" y="22750"/>
                  </a:lnTo>
                  <a:lnTo>
                    <a:pt x="18071" y="22911"/>
                  </a:lnTo>
                  <a:lnTo>
                    <a:pt x="18232" y="23073"/>
                  </a:lnTo>
                  <a:lnTo>
                    <a:pt x="19039" y="23073"/>
                  </a:lnTo>
                  <a:lnTo>
                    <a:pt x="18878" y="22427"/>
                  </a:lnTo>
                  <a:lnTo>
                    <a:pt x="18878" y="21943"/>
                  </a:lnTo>
                  <a:lnTo>
                    <a:pt x="19201" y="21782"/>
                  </a:lnTo>
                  <a:lnTo>
                    <a:pt x="20007" y="21782"/>
                  </a:lnTo>
                  <a:lnTo>
                    <a:pt x="20007" y="22427"/>
                  </a:lnTo>
                  <a:lnTo>
                    <a:pt x="19846" y="22750"/>
                  </a:lnTo>
                  <a:lnTo>
                    <a:pt x="19685" y="22589"/>
                  </a:lnTo>
                  <a:lnTo>
                    <a:pt x="19523" y="22105"/>
                  </a:lnTo>
                  <a:lnTo>
                    <a:pt x="19362" y="22911"/>
                  </a:lnTo>
                  <a:lnTo>
                    <a:pt x="19362" y="23234"/>
                  </a:lnTo>
                  <a:lnTo>
                    <a:pt x="19523" y="23395"/>
                  </a:lnTo>
                  <a:lnTo>
                    <a:pt x="19846" y="23395"/>
                  </a:lnTo>
                  <a:lnTo>
                    <a:pt x="20653" y="23234"/>
                  </a:lnTo>
                  <a:lnTo>
                    <a:pt x="21298" y="23234"/>
                  </a:lnTo>
                  <a:lnTo>
                    <a:pt x="21137" y="23718"/>
                  </a:lnTo>
                  <a:lnTo>
                    <a:pt x="21137" y="23880"/>
                  </a:lnTo>
                  <a:lnTo>
                    <a:pt x="21944" y="23880"/>
                  </a:lnTo>
                  <a:lnTo>
                    <a:pt x="21621" y="23073"/>
                  </a:lnTo>
                  <a:lnTo>
                    <a:pt x="21621" y="22589"/>
                  </a:lnTo>
                  <a:lnTo>
                    <a:pt x="21782" y="22427"/>
                  </a:lnTo>
                  <a:lnTo>
                    <a:pt x="21944" y="22427"/>
                  </a:lnTo>
                  <a:lnTo>
                    <a:pt x="22266" y="22589"/>
                  </a:lnTo>
                  <a:lnTo>
                    <a:pt x="22428" y="22911"/>
                  </a:lnTo>
                  <a:lnTo>
                    <a:pt x="22428" y="23234"/>
                  </a:lnTo>
                  <a:lnTo>
                    <a:pt x="22266" y="23718"/>
                  </a:lnTo>
                  <a:lnTo>
                    <a:pt x="22912" y="23718"/>
                  </a:lnTo>
                  <a:lnTo>
                    <a:pt x="23234" y="23557"/>
                  </a:lnTo>
                  <a:lnTo>
                    <a:pt x="23557" y="23234"/>
                  </a:lnTo>
                  <a:lnTo>
                    <a:pt x="23557" y="22911"/>
                  </a:lnTo>
                  <a:lnTo>
                    <a:pt x="23557" y="22750"/>
                  </a:lnTo>
                  <a:lnTo>
                    <a:pt x="23718" y="22589"/>
                  </a:lnTo>
                  <a:lnTo>
                    <a:pt x="24202" y="22589"/>
                  </a:lnTo>
                  <a:lnTo>
                    <a:pt x="24848" y="22750"/>
                  </a:lnTo>
                  <a:lnTo>
                    <a:pt x="24525" y="22266"/>
                  </a:lnTo>
                  <a:lnTo>
                    <a:pt x="24364" y="21943"/>
                  </a:lnTo>
                  <a:lnTo>
                    <a:pt x="24525" y="21621"/>
                  </a:lnTo>
                  <a:lnTo>
                    <a:pt x="24686" y="21621"/>
                  </a:lnTo>
                  <a:lnTo>
                    <a:pt x="25493" y="21782"/>
                  </a:lnTo>
                  <a:lnTo>
                    <a:pt x="26139" y="21943"/>
                  </a:lnTo>
                  <a:lnTo>
                    <a:pt x="26139" y="22105"/>
                  </a:lnTo>
                  <a:lnTo>
                    <a:pt x="25816" y="22266"/>
                  </a:lnTo>
                  <a:lnTo>
                    <a:pt x="25171" y="22105"/>
                  </a:lnTo>
                  <a:lnTo>
                    <a:pt x="25009" y="22589"/>
                  </a:lnTo>
                  <a:lnTo>
                    <a:pt x="24686" y="22911"/>
                  </a:lnTo>
                  <a:lnTo>
                    <a:pt x="24364" y="23073"/>
                  </a:lnTo>
                  <a:lnTo>
                    <a:pt x="23880" y="23073"/>
                  </a:lnTo>
                  <a:lnTo>
                    <a:pt x="24202" y="24202"/>
                  </a:lnTo>
                  <a:lnTo>
                    <a:pt x="24364" y="24364"/>
                  </a:lnTo>
                  <a:lnTo>
                    <a:pt x="24525" y="24041"/>
                  </a:lnTo>
                  <a:lnTo>
                    <a:pt x="24848" y="24041"/>
                  </a:lnTo>
                  <a:lnTo>
                    <a:pt x="25171" y="23880"/>
                  </a:lnTo>
                  <a:lnTo>
                    <a:pt x="25493" y="23557"/>
                  </a:lnTo>
                  <a:lnTo>
                    <a:pt x="25816" y="23557"/>
                  </a:lnTo>
                  <a:lnTo>
                    <a:pt x="25977" y="24202"/>
                  </a:lnTo>
                  <a:lnTo>
                    <a:pt x="28236" y="24364"/>
                  </a:lnTo>
                  <a:lnTo>
                    <a:pt x="29366" y="24202"/>
                  </a:lnTo>
                  <a:lnTo>
                    <a:pt x="29688" y="24202"/>
                  </a:lnTo>
                  <a:lnTo>
                    <a:pt x="29688" y="24041"/>
                  </a:lnTo>
                  <a:lnTo>
                    <a:pt x="29527" y="23718"/>
                  </a:lnTo>
                  <a:lnTo>
                    <a:pt x="29366" y="23395"/>
                  </a:lnTo>
                  <a:lnTo>
                    <a:pt x="29850" y="23234"/>
                  </a:lnTo>
                  <a:lnTo>
                    <a:pt x="30979" y="22911"/>
                  </a:lnTo>
                  <a:lnTo>
                    <a:pt x="31302" y="23395"/>
                  </a:lnTo>
                  <a:lnTo>
                    <a:pt x="31302" y="23718"/>
                  </a:lnTo>
                  <a:lnTo>
                    <a:pt x="30979" y="24041"/>
                  </a:lnTo>
                  <a:lnTo>
                    <a:pt x="30818" y="24364"/>
                  </a:lnTo>
                  <a:lnTo>
                    <a:pt x="31302" y="24848"/>
                  </a:lnTo>
                  <a:lnTo>
                    <a:pt x="31786" y="25009"/>
                  </a:lnTo>
                  <a:lnTo>
                    <a:pt x="32593" y="25009"/>
                  </a:lnTo>
                  <a:lnTo>
                    <a:pt x="33077" y="24686"/>
                  </a:lnTo>
                  <a:lnTo>
                    <a:pt x="33399" y="24364"/>
                  </a:lnTo>
                  <a:lnTo>
                    <a:pt x="33561" y="23880"/>
                  </a:lnTo>
                  <a:lnTo>
                    <a:pt x="33722" y="23234"/>
                  </a:lnTo>
                  <a:lnTo>
                    <a:pt x="33883" y="24848"/>
                  </a:lnTo>
                  <a:lnTo>
                    <a:pt x="34206" y="24364"/>
                  </a:lnTo>
                  <a:lnTo>
                    <a:pt x="34367" y="24202"/>
                  </a:lnTo>
                  <a:lnTo>
                    <a:pt x="34690" y="24364"/>
                  </a:lnTo>
                  <a:lnTo>
                    <a:pt x="34529" y="25009"/>
                  </a:lnTo>
                  <a:lnTo>
                    <a:pt x="34529" y="25654"/>
                  </a:lnTo>
                  <a:lnTo>
                    <a:pt x="34529" y="25816"/>
                  </a:lnTo>
                  <a:lnTo>
                    <a:pt x="34690" y="25977"/>
                  </a:lnTo>
                  <a:lnTo>
                    <a:pt x="34851" y="25332"/>
                  </a:lnTo>
                  <a:lnTo>
                    <a:pt x="35013" y="25493"/>
                  </a:lnTo>
                  <a:lnTo>
                    <a:pt x="35174" y="25654"/>
                  </a:lnTo>
                  <a:lnTo>
                    <a:pt x="35497" y="25332"/>
                  </a:lnTo>
                  <a:lnTo>
                    <a:pt x="35820" y="25170"/>
                  </a:lnTo>
                  <a:lnTo>
                    <a:pt x="35820" y="25493"/>
                  </a:lnTo>
                  <a:lnTo>
                    <a:pt x="36142" y="25493"/>
                  </a:lnTo>
                  <a:lnTo>
                    <a:pt x="36304" y="25332"/>
                  </a:lnTo>
                  <a:lnTo>
                    <a:pt x="36465" y="24848"/>
                  </a:lnTo>
                  <a:lnTo>
                    <a:pt x="36304" y="24364"/>
                  </a:lnTo>
                  <a:lnTo>
                    <a:pt x="36465" y="24041"/>
                  </a:lnTo>
                  <a:lnTo>
                    <a:pt x="36949" y="24202"/>
                  </a:lnTo>
                  <a:lnTo>
                    <a:pt x="37110" y="24202"/>
                  </a:lnTo>
                  <a:lnTo>
                    <a:pt x="37110" y="24041"/>
                  </a:lnTo>
                  <a:lnTo>
                    <a:pt x="37433" y="23073"/>
                  </a:lnTo>
                  <a:lnTo>
                    <a:pt x="37594" y="23880"/>
                  </a:lnTo>
                  <a:lnTo>
                    <a:pt x="37917" y="24364"/>
                  </a:lnTo>
                  <a:lnTo>
                    <a:pt x="38078" y="24525"/>
                  </a:lnTo>
                  <a:lnTo>
                    <a:pt x="38240" y="24364"/>
                  </a:lnTo>
                  <a:lnTo>
                    <a:pt x="38563" y="24202"/>
                  </a:lnTo>
                  <a:lnTo>
                    <a:pt x="38885" y="24202"/>
                  </a:lnTo>
                  <a:lnTo>
                    <a:pt x="39369" y="24525"/>
                  </a:lnTo>
                  <a:lnTo>
                    <a:pt x="39853" y="25170"/>
                  </a:lnTo>
                  <a:lnTo>
                    <a:pt x="40821" y="25332"/>
                  </a:lnTo>
                  <a:lnTo>
                    <a:pt x="41467" y="25332"/>
                  </a:lnTo>
                  <a:lnTo>
                    <a:pt x="41790" y="25170"/>
                  </a:lnTo>
                  <a:lnTo>
                    <a:pt x="42112" y="25009"/>
                  </a:lnTo>
                  <a:lnTo>
                    <a:pt x="42274" y="24686"/>
                  </a:lnTo>
                  <a:lnTo>
                    <a:pt x="42758" y="24686"/>
                  </a:lnTo>
                  <a:lnTo>
                    <a:pt x="42435" y="25170"/>
                  </a:lnTo>
                  <a:lnTo>
                    <a:pt x="42112" y="25493"/>
                  </a:lnTo>
                  <a:lnTo>
                    <a:pt x="41951" y="25977"/>
                  </a:lnTo>
                  <a:lnTo>
                    <a:pt x="41951" y="26300"/>
                  </a:lnTo>
                  <a:lnTo>
                    <a:pt x="42112" y="26622"/>
                  </a:lnTo>
                  <a:lnTo>
                    <a:pt x="42919" y="26622"/>
                  </a:lnTo>
                  <a:lnTo>
                    <a:pt x="43564" y="26300"/>
                  </a:lnTo>
                  <a:lnTo>
                    <a:pt x="43564" y="25493"/>
                  </a:lnTo>
                  <a:lnTo>
                    <a:pt x="43726" y="25009"/>
                  </a:lnTo>
                  <a:lnTo>
                    <a:pt x="43887" y="24848"/>
                  </a:lnTo>
                  <a:lnTo>
                    <a:pt x="44048" y="24848"/>
                  </a:lnTo>
                  <a:lnTo>
                    <a:pt x="44210" y="25170"/>
                  </a:lnTo>
                  <a:lnTo>
                    <a:pt x="44371" y="25816"/>
                  </a:lnTo>
                  <a:lnTo>
                    <a:pt x="44532" y="25654"/>
                  </a:lnTo>
                  <a:lnTo>
                    <a:pt x="44855" y="25654"/>
                  </a:lnTo>
                  <a:lnTo>
                    <a:pt x="45017" y="25493"/>
                  </a:lnTo>
                  <a:lnTo>
                    <a:pt x="45017" y="24848"/>
                  </a:lnTo>
                  <a:lnTo>
                    <a:pt x="45501" y="25009"/>
                  </a:lnTo>
                  <a:lnTo>
                    <a:pt x="45985" y="25009"/>
                  </a:lnTo>
                  <a:lnTo>
                    <a:pt x="46469" y="24686"/>
                  </a:lnTo>
                  <a:lnTo>
                    <a:pt x="46469" y="25170"/>
                  </a:lnTo>
                  <a:lnTo>
                    <a:pt x="46469" y="25654"/>
                  </a:lnTo>
                  <a:lnTo>
                    <a:pt x="46630" y="25816"/>
                  </a:lnTo>
                  <a:lnTo>
                    <a:pt x="46791" y="25977"/>
                  </a:lnTo>
                  <a:lnTo>
                    <a:pt x="47437" y="26138"/>
                  </a:lnTo>
                  <a:lnTo>
                    <a:pt x="48244" y="26138"/>
                  </a:lnTo>
                  <a:lnTo>
                    <a:pt x="49050" y="25977"/>
                  </a:lnTo>
                  <a:lnTo>
                    <a:pt x="49857" y="25977"/>
                  </a:lnTo>
                  <a:lnTo>
                    <a:pt x="50664" y="26138"/>
                  </a:lnTo>
                  <a:lnTo>
                    <a:pt x="50825" y="26461"/>
                  </a:lnTo>
                  <a:lnTo>
                    <a:pt x="51148" y="26784"/>
                  </a:lnTo>
                  <a:lnTo>
                    <a:pt x="51309" y="26945"/>
                  </a:lnTo>
                  <a:lnTo>
                    <a:pt x="51470" y="26784"/>
                  </a:lnTo>
                  <a:lnTo>
                    <a:pt x="51632" y="25977"/>
                  </a:lnTo>
                  <a:lnTo>
                    <a:pt x="51793" y="26461"/>
                  </a:lnTo>
                  <a:lnTo>
                    <a:pt x="51955" y="26622"/>
                  </a:lnTo>
                  <a:lnTo>
                    <a:pt x="52277" y="26622"/>
                  </a:lnTo>
                  <a:lnTo>
                    <a:pt x="52600" y="26461"/>
                  </a:lnTo>
                  <a:lnTo>
                    <a:pt x="52600" y="26622"/>
                  </a:lnTo>
                  <a:lnTo>
                    <a:pt x="52761" y="26945"/>
                  </a:lnTo>
                  <a:lnTo>
                    <a:pt x="52923" y="27106"/>
                  </a:lnTo>
                  <a:lnTo>
                    <a:pt x="53407" y="26945"/>
                  </a:lnTo>
                  <a:lnTo>
                    <a:pt x="54213" y="26461"/>
                  </a:lnTo>
                  <a:lnTo>
                    <a:pt x="54697" y="26138"/>
                  </a:lnTo>
                  <a:lnTo>
                    <a:pt x="54859" y="26138"/>
                  </a:lnTo>
                  <a:lnTo>
                    <a:pt x="54859" y="26461"/>
                  </a:lnTo>
                  <a:lnTo>
                    <a:pt x="54697" y="26945"/>
                  </a:lnTo>
                  <a:lnTo>
                    <a:pt x="55343" y="27268"/>
                  </a:lnTo>
                  <a:lnTo>
                    <a:pt x="55343" y="27429"/>
                  </a:lnTo>
                  <a:lnTo>
                    <a:pt x="55182" y="27591"/>
                  </a:lnTo>
                  <a:lnTo>
                    <a:pt x="54859" y="27913"/>
                  </a:lnTo>
                  <a:lnTo>
                    <a:pt x="54536" y="28075"/>
                  </a:lnTo>
                  <a:lnTo>
                    <a:pt x="54536" y="28236"/>
                  </a:lnTo>
                  <a:lnTo>
                    <a:pt x="54697" y="28397"/>
                  </a:lnTo>
                  <a:lnTo>
                    <a:pt x="55343" y="28720"/>
                  </a:lnTo>
                  <a:lnTo>
                    <a:pt x="56795" y="29204"/>
                  </a:lnTo>
                  <a:lnTo>
                    <a:pt x="57118" y="28397"/>
                  </a:lnTo>
                  <a:lnTo>
                    <a:pt x="57118" y="28236"/>
                  </a:lnTo>
                  <a:lnTo>
                    <a:pt x="57279" y="28236"/>
                  </a:lnTo>
                  <a:lnTo>
                    <a:pt x="57602" y="28720"/>
                  </a:lnTo>
                  <a:lnTo>
                    <a:pt x="57924" y="28236"/>
                  </a:lnTo>
                  <a:lnTo>
                    <a:pt x="58247" y="28236"/>
                  </a:lnTo>
                  <a:lnTo>
                    <a:pt x="58409" y="28559"/>
                  </a:lnTo>
                  <a:lnTo>
                    <a:pt x="58409" y="29043"/>
                  </a:lnTo>
                  <a:lnTo>
                    <a:pt x="58247" y="28881"/>
                  </a:lnTo>
                  <a:lnTo>
                    <a:pt x="58086" y="29043"/>
                  </a:lnTo>
                  <a:lnTo>
                    <a:pt x="58086" y="29204"/>
                  </a:lnTo>
                  <a:lnTo>
                    <a:pt x="58409" y="29204"/>
                  </a:lnTo>
                  <a:lnTo>
                    <a:pt x="58731" y="29365"/>
                  </a:lnTo>
                  <a:lnTo>
                    <a:pt x="59054" y="29204"/>
                  </a:lnTo>
                  <a:lnTo>
                    <a:pt x="59538" y="28881"/>
                  </a:lnTo>
                  <a:lnTo>
                    <a:pt x="60022" y="28236"/>
                  </a:lnTo>
                  <a:lnTo>
                    <a:pt x="60022" y="28236"/>
                  </a:lnTo>
                  <a:lnTo>
                    <a:pt x="59861" y="28720"/>
                  </a:lnTo>
                  <a:lnTo>
                    <a:pt x="60022" y="29204"/>
                  </a:lnTo>
                  <a:lnTo>
                    <a:pt x="60183" y="29365"/>
                  </a:lnTo>
                  <a:lnTo>
                    <a:pt x="60990" y="29365"/>
                  </a:lnTo>
                  <a:lnTo>
                    <a:pt x="61797" y="29204"/>
                  </a:lnTo>
                  <a:lnTo>
                    <a:pt x="61797" y="28881"/>
                  </a:lnTo>
                  <a:lnTo>
                    <a:pt x="61958" y="28720"/>
                  </a:lnTo>
                  <a:lnTo>
                    <a:pt x="62442" y="29043"/>
                  </a:lnTo>
                  <a:lnTo>
                    <a:pt x="62765" y="29043"/>
                  </a:lnTo>
                  <a:lnTo>
                    <a:pt x="62926" y="28720"/>
                  </a:lnTo>
                  <a:lnTo>
                    <a:pt x="62926" y="28075"/>
                  </a:lnTo>
                  <a:lnTo>
                    <a:pt x="63249" y="28236"/>
                  </a:lnTo>
                  <a:lnTo>
                    <a:pt x="63410" y="28559"/>
                  </a:lnTo>
                  <a:lnTo>
                    <a:pt x="63733" y="29527"/>
                  </a:lnTo>
                  <a:lnTo>
                    <a:pt x="63894" y="30011"/>
                  </a:lnTo>
                  <a:lnTo>
                    <a:pt x="64056" y="30172"/>
                  </a:lnTo>
                  <a:lnTo>
                    <a:pt x="64378" y="30333"/>
                  </a:lnTo>
                  <a:lnTo>
                    <a:pt x="64863" y="30011"/>
                  </a:lnTo>
                  <a:lnTo>
                    <a:pt x="64378" y="29688"/>
                  </a:lnTo>
                  <a:lnTo>
                    <a:pt x="64217" y="29527"/>
                  </a:lnTo>
                  <a:lnTo>
                    <a:pt x="64378" y="29204"/>
                  </a:lnTo>
                  <a:lnTo>
                    <a:pt x="64540" y="29043"/>
                  </a:lnTo>
                  <a:lnTo>
                    <a:pt x="65185" y="29043"/>
                  </a:lnTo>
                  <a:lnTo>
                    <a:pt x="65347" y="29204"/>
                  </a:lnTo>
                  <a:lnTo>
                    <a:pt x="65508" y="29688"/>
                  </a:lnTo>
                  <a:lnTo>
                    <a:pt x="65831" y="29043"/>
                  </a:lnTo>
                  <a:lnTo>
                    <a:pt x="65992" y="28881"/>
                  </a:lnTo>
                  <a:lnTo>
                    <a:pt x="65992" y="29043"/>
                  </a:lnTo>
                  <a:lnTo>
                    <a:pt x="65992" y="29365"/>
                  </a:lnTo>
                  <a:lnTo>
                    <a:pt x="66153" y="29527"/>
                  </a:lnTo>
                  <a:lnTo>
                    <a:pt x="66153" y="29688"/>
                  </a:lnTo>
                  <a:lnTo>
                    <a:pt x="66476" y="29527"/>
                  </a:lnTo>
                  <a:lnTo>
                    <a:pt x="66799" y="28881"/>
                  </a:lnTo>
                  <a:lnTo>
                    <a:pt x="66799" y="29365"/>
                  </a:lnTo>
                  <a:lnTo>
                    <a:pt x="66960" y="29688"/>
                  </a:lnTo>
                  <a:lnTo>
                    <a:pt x="67283" y="29849"/>
                  </a:lnTo>
                  <a:lnTo>
                    <a:pt x="67605" y="30172"/>
                  </a:lnTo>
                  <a:lnTo>
                    <a:pt x="67767" y="30333"/>
                  </a:lnTo>
                  <a:lnTo>
                    <a:pt x="67605" y="30656"/>
                  </a:lnTo>
                  <a:lnTo>
                    <a:pt x="67767" y="30656"/>
                  </a:lnTo>
                  <a:lnTo>
                    <a:pt x="67928" y="30495"/>
                  </a:lnTo>
                  <a:lnTo>
                    <a:pt x="68090" y="30172"/>
                  </a:lnTo>
                  <a:lnTo>
                    <a:pt x="68251" y="29688"/>
                  </a:lnTo>
                  <a:lnTo>
                    <a:pt x="68412" y="29688"/>
                  </a:lnTo>
                  <a:lnTo>
                    <a:pt x="68251" y="30172"/>
                  </a:lnTo>
                  <a:lnTo>
                    <a:pt x="68251" y="30495"/>
                  </a:lnTo>
                  <a:lnTo>
                    <a:pt x="68412" y="30656"/>
                  </a:lnTo>
                  <a:lnTo>
                    <a:pt x="68574" y="30817"/>
                  </a:lnTo>
                  <a:lnTo>
                    <a:pt x="69219" y="30979"/>
                  </a:lnTo>
                  <a:lnTo>
                    <a:pt x="70026" y="31140"/>
                  </a:lnTo>
                  <a:lnTo>
                    <a:pt x="70026" y="30656"/>
                  </a:lnTo>
                  <a:lnTo>
                    <a:pt x="70187" y="30333"/>
                  </a:lnTo>
                  <a:lnTo>
                    <a:pt x="70348" y="30172"/>
                  </a:lnTo>
                  <a:lnTo>
                    <a:pt x="70671" y="30011"/>
                  </a:lnTo>
                  <a:lnTo>
                    <a:pt x="70994" y="29849"/>
                  </a:lnTo>
                  <a:lnTo>
                    <a:pt x="71316" y="30011"/>
                  </a:lnTo>
                  <a:lnTo>
                    <a:pt x="71639" y="30172"/>
                  </a:lnTo>
                  <a:lnTo>
                    <a:pt x="71962" y="30495"/>
                  </a:lnTo>
                  <a:lnTo>
                    <a:pt x="71639" y="31140"/>
                  </a:lnTo>
                  <a:lnTo>
                    <a:pt x="71801" y="31140"/>
                  </a:lnTo>
                  <a:lnTo>
                    <a:pt x="72769" y="30172"/>
                  </a:lnTo>
                  <a:lnTo>
                    <a:pt x="72769" y="30979"/>
                  </a:lnTo>
                  <a:lnTo>
                    <a:pt x="72930" y="31302"/>
                  </a:lnTo>
                  <a:lnTo>
                    <a:pt x="73091" y="31463"/>
                  </a:lnTo>
                  <a:lnTo>
                    <a:pt x="73737" y="31624"/>
                  </a:lnTo>
                  <a:lnTo>
                    <a:pt x="74382" y="31463"/>
                  </a:lnTo>
                  <a:lnTo>
                    <a:pt x="74705" y="31140"/>
                  </a:lnTo>
                  <a:lnTo>
                    <a:pt x="75189" y="30979"/>
                  </a:lnTo>
                  <a:lnTo>
                    <a:pt x="75673" y="30979"/>
                  </a:lnTo>
                  <a:lnTo>
                    <a:pt x="75996" y="31140"/>
                  </a:lnTo>
                  <a:lnTo>
                    <a:pt x="76480" y="31302"/>
                  </a:lnTo>
                  <a:lnTo>
                    <a:pt x="76802" y="31140"/>
                  </a:lnTo>
                  <a:lnTo>
                    <a:pt x="76964" y="30979"/>
                  </a:lnTo>
                  <a:lnTo>
                    <a:pt x="77125" y="30333"/>
                  </a:lnTo>
                  <a:lnTo>
                    <a:pt x="77286" y="31140"/>
                  </a:lnTo>
                  <a:lnTo>
                    <a:pt x="77448" y="31463"/>
                  </a:lnTo>
                  <a:lnTo>
                    <a:pt x="77609" y="31624"/>
                  </a:lnTo>
                  <a:lnTo>
                    <a:pt x="77770" y="31624"/>
                  </a:lnTo>
                  <a:lnTo>
                    <a:pt x="78093" y="31786"/>
                  </a:lnTo>
                  <a:lnTo>
                    <a:pt x="78255" y="31947"/>
                  </a:lnTo>
                  <a:lnTo>
                    <a:pt x="78255" y="32270"/>
                  </a:lnTo>
                  <a:lnTo>
                    <a:pt x="78577" y="32754"/>
                  </a:lnTo>
                  <a:lnTo>
                    <a:pt x="78900" y="32754"/>
                  </a:lnTo>
                  <a:lnTo>
                    <a:pt x="79061" y="32592"/>
                  </a:lnTo>
                  <a:lnTo>
                    <a:pt x="79223" y="31947"/>
                  </a:lnTo>
                  <a:lnTo>
                    <a:pt x="79384" y="31786"/>
                  </a:lnTo>
                  <a:lnTo>
                    <a:pt x="79707" y="31786"/>
                  </a:lnTo>
                  <a:lnTo>
                    <a:pt x="80029" y="32754"/>
                  </a:lnTo>
                  <a:lnTo>
                    <a:pt x="80191" y="31947"/>
                  </a:lnTo>
                  <a:lnTo>
                    <a:pt x="81482" y="32431"/>
                  </a:lnTo>
                  <a:lnTo>
                    <a:pt x="82611" y="32915"/>
                  </a:lnTo>
                  <a:lnTo>
                    <a:pt x="83256" y="33076"/>
                  </a:lnTo>
                  <a:lnTo>
                    <a:pt x="83740" y="33076"/>
                  </a:lnTo>
                  <a:lnTo>
                    <a:pt x="84386" y="32915"/>
                  </a:lnTo>
                  <a:lnTo>
                    <a:pt x="85031" y="32592"/>
                  </a:lnTo>
                  <a:lnTo>
                    <a:pt x="85354" y="32754"/>
                  </a:lnTo>
                  <a:lnTo>
                    <a:pt x="85354" y="33076"/>
                  </a:lnTo>
                  <a:lnTo>
                    <a:pt x="85031" y="33238"/>
                  </a:lnTo>
                  <a:lnTo>
                    <a:pt x="84709" y="33399"/>
                  </a:lnTo>
                  <a:lnTo>
                    <a:pt x="85515" y="33883"/>
                  </a:lnTo>
                  <a:lnTo>
                    <a:pt x="86322" y="33883"/>
                  </a:lnTo>
                  <a:lnTo>
                    <a:pt x="87290" y="33722"/>
                  </a:lnTo>
                  <a:lnTo>
                    <a:pt x="87451" y="33560"/>
                  </a:lnTo>
                  <a:lnTo>
                    <a:pt x="87774" y="33399"/>
                  </a:lnTo>
                  <a:lnTo>
                    <a:pt x="88097" y="34044"/>
                  </a:lnTo>
                  <a:lnTo>
                    <a:pt x="88581" y="34528"/>
                  </a:lnTo>
                  <a:lnTo>
                    <a:pt x="88742" y="34528"/>
                  </a:lnTo>
                  <a:lnTo>
                    <a:pt x="88904" y="34367"/>
                  </a:lnTo>
                  <a:lnTo>
                    <a:pt x="89226" y="34044"/>
                  </a:lnTo>
                  <a:lnTo>
                    <a:pt x="89388" y="34528"/>
                  </a:lnTo>
                  <a:lnTo>
                    <a:pt x="89549" y="34690"/>
                  </a:lnTo>
                  <a:lnTo>
                    <a:pt x="89710" y="34690"/>
                  </a:lnTo>
                  <a:lnTo>
                    <a:pt x="90033" y="34528"/>
                  </a:lnTo>
                  <a:lnTo>
                    <a:pt x="90356" y="34206"/>
                  </a:lnTo>
                  <a:lnTo>
                    <a:pt x="90517" y="33883"/>
                  </a:lnTo>
                  <a:lnTo>
                    <a:pt x="90840" y="33722"/>
                  </a:lnTo>
                  <a:lnTo>
                    <a:pt x="90840" y="33883"/>
                  </a:lnTo>
                  <a:lnTo>
                    <a:pt x="90840" y="34690"/>
                  </a:lnTo>
                  <a:lnTo>
                    <a:pt x="91647" y="34206"/>
                  </a:lnTo>
                  <a:lnTo>
                    <a:pt x="92131" y="34044"/>
                  </a:lnTo>
                  <a:lnTo>
                    <a:pt x="92615" y="34044"/>
                  </a:lnTo>
                  <a:lnTo>
                    <a:pt x="92937" y="34206"/>
                  </a:lnTo>
                  <a:lnTo>
                    <a:pt x="93099" y="34367"/>
                  </a:lnTo>
                  <a:lnTo>
                    <a:pt x="93260" y="33238"/>
                  </a:lnTo>
                  <a:lnTo>
                    <a:pt x="94712" y="33560"/>
                  </a:lnTo>
                  <a:lnTo>
                    <a:pt x="95519" y="33883"/>
                  </a:lnTo>
                  <a:lnTo>
                    <a:pt x="96164" y="34206"/>
                  </a:lnTo>
                  <a:lnTo>
                    <a:pt x="96487" y="34528"/>
                  </a:lnTo>
                  <a:lnTo>
                    <a:pt x="96648" y="35013"/>
                  </a:lnTo>
                  <a:lnTo>
                    <a:pt x="96810" y="35174"/>
                  </a:lnTo>
                  <a:lnTo>
                    <a:pt x="97132" y="35174"/>
                  </a:lnTo>
                  <a:lnTo>
                    <a:pt x="97616" y="35013"/>
                  </a:lnTo>
                  <a:lnTo>
                    <a:pt x="97778" y="34367"/>
                  </a:lnTo>
                  <a:lnTo>
                    <a:pt x="97939" y="34044"/>
                  </a:lnTo>
                  <a:lnTo>
                    <a:pt x="98101" y="33883"/>
                  </a:lnTo>
                  <a:lnTo>
                    <a:pt x="98262" y="34044"/>
                  </a:lnTo>
                  <a:lnTo>
                    <a:pt x="98423" y="34367"/>
                  </a:lnTo>
                  <a:lnTo>
                    <a:pt x="98423" y="34690"/>
                  </a:lnTo>
                  <a:lnTo>
                    <a:pt x="98262" y="35174"/>
                  </a:lnTo>
                  <a:lnTo>
                    <a:pt x="97939" y="35497"/>
                  </a:lnTo>
                  <a:lnTo>
                    <a:pt x="98423" y="35335"/>
                  </a:lnTo>
                  <a:lnTo>
                    <a:pt x="98746" y="35174"/>
                  </a:lnTo>
                  <a:lnTo>
                    <a:pt x="98746" y="34690"/>
                  </a:lnTo>
                  <a:lnTo>
                    <a:pt x="98746" y="34206"/>
                  </a:lnTo>
                  <a:lnTo>
                    <a:pt x="98585" y="33883"/>
                  </a:lnTo>
                  <a:lnTo>
                    <a:pt x="98585" y="33399"/>
                  </a:lnTo>
                  <a:lnTo>
                    <a:pt x="98907" y="33238"/>
                  </a:lnTo>
                  <a:lnTo>
                    <a:pt x="99553" y="33076"/>
                  </a:lnTo>
                  <a:lnTo>
                    <a:pt x="99875" y="32754"/>
                  </a:lnTo>
                  <a:lnTo>
                    <a:pt x="100037" y="32592"/>
                  </a:lnTo>
                  <a:lnTo>
                    <a:pt x="100521" y="33076"/>
                  </a:lnTo>
                  <a:lnTo>
                    <a:pt x="100198" y="33076"/>
                  </a:lnTo>
                  <a:lnTo>
                    <a:pt x="99875" y="33238"/>
                  </a:lnTo>
                  <a:lnTo>
                    <a:pt x="99391" y="33722"/>
                  </a:lnTo>
                  <a:lnTo>
                    <a:pt x="99230" y="34367"/>
                  </a:lnTo>
                  <a:lnTo>
                    <a:pt x="99069" y="35013"/>
                  </a:lnTo>
                  <a:lnTo>
                    <a:pt x="99069" y="35497"/>
                  </a:lnTo>
                  <a:lnTo>
                    <a:pt x="99069" y="35658"/>
                  </a:lnTo>
                  <a:lnTo>
                    <a:pt x="99230" y="35658"/>
                  </a:lnTo>
                  <a:lnTo>
                    <a:pt x="99553" y="35335"/>
                  </a:lnTo>
                  <a:lnTo>
                    <a:pt x="99875" y="34367"/>
                  </a:lnTo>
                  <a:lnTo>
                    <a:pt x="99875" y="34690"/>
                  </a:lnTo>
                  <a:lnTo>
                    <a:pt x="99875" y="35013"/>
                  </a:lnTo>
                  <a:lnTo>
                    <a:pt x="100037" y="35174"/>
                  </a:lnTo>
                  <a:lnTo>
                    <a:pt x="100359" y="35013"/>
                  </a:lnTo>
                  <a:lnTo>
                    <a:pt x="100843" y="34690"/>
                  </a:lnTo>
                  <a:lnTo>
                    <a:pt x="101650" y="34367"/>
                  </a:lnTo>
                  <a:lnTo>
                    <a:pt x="101489" y="34851"/>
                  </a:lnTo>
                  <a:lnTo>
                    <a:pt x="101328" y="35013"/>
                  </a:lnTo>
                  <a:lnTo>
                    <a:pt x="100843" y="35335"/>
                  </a:lnTo>
                  <a:lnTo>
                    <a:pt x="100521" y="35497"/>
                  </a:lnTo>
                  <a:lnTo>
                    <a:pt x="100359" y="35658"/>
                  </a:lnTo>
                  <a:lnTo>
                    <a:pt x="100359" y="36142"/>
                  </a:lnTo>
                  <a:lnTo>
                    <a:pt x="100359" y="36626"/>
                  </a:lnTo>
                  <a:lnTo>
                    <a:pt x="100682" y="36142"/>
                  </a:lnTo>
                  <a:lnTo>
                    <a:pt x="101005" y="36142"/>
                  </a:lnTo>
                  <a:lnTo>
                    <a:pt x="101328" y="36949"/>
                  </a:lnTo>
                  <a:lnTo>
                    <a:pt x="101812" y="36142"/>
                  </a:lnTo>
                  <a:lnTo>
                    <a:pt x="101973" y="36142"/>
                  </a:lnTo>
                  <a:lnTo>
                    <a:pt x="102134" y="36303"/>
                  </a:lnTo>
                  <a:lnTo>
                    <a:pt x="102296" y="36626"/>
                  </a:lnTo>
                  <a:lnTo>
                    <a:pt x="102780" y="37110"/>
                  </a:lnTo>
                  <a:lnTo>
                    <a:pt x="102941" y="36626"/>
                  </a:lnTo>
                  <a:lnTo>
                    <a:pt x="103425" y="36142"/>
                  </a:lnTo>
                  <a:lnTo>
                    <a:pt x="103586" y="35981"/>
                  </a:lnTo>
                  <a:lnTo>
                    <a:pt x="103909" y="35981"/>
                  </a:lnTo>
                  <a:lnTo>
                    <a:pt x="104070" y="36303"/>
                  </a:lnTo>
                  <a:lnTo>
                    <a:pt x="104232" y="36787"/>
                  </a:lnTo>
                  <a:lnTo>
                    <a:pt x="104232" y="35658"/>
                  </a:lnTo>
                  <a:lnTo>
                    <a:pt x="104393" y="35174"/>
                  </a:lnTo>
                  <a:lnTo>
                    <a:pt x="104877" y="34690"/>
                  </a:lnTo>
                  <a:lnTo>
                    <a:pt x="104877" y="35174"/>
                  </a:lnTo>
                  <a:lnTo>
                    <a:pt x="104877" y="35658"/>
                  </a:lnTo>
                  <a:lnTo>
                    <a:pt x="104393" y="36626"/>
                  </a:lnTo>
                  <a:lnTo>
                    <a:pt x="104232" y="36949"/>
                  </a:lnTo>
                  <a:lnTo>
                    <a:pt x="104232" y="37271"/>
                  </a:lnTo>
                  <a:lnTo>
                    <a:pt x="104393" y="37594"/>
                  </a:lnTo>
                  <a:lnTo>
                    <a:pt x="104716" y="37755"/>
                  </a:lnTo>
                  <a:lnTo>
                    <a:pt x="104716" y="37594"/>
                  </a:lnTo>
                  <a:lnTo>
                    <a:pt x="104716" y="37433"/>
                  </a:lnTo>
                  <a:lnTo>
                    <a:pt x="105039" y="37110"/>
                  </a:lnTo>
                  <a:lnTo>
                    <a:pt x="105361" y="36787"/>
                  </a:lnTo>
                  <a:lnTo>
                    <a:pt x="105361" y="36626"/>
                  </a:lnTo>
                  <a:lnTo>
                    <a:pt x="105200" y="36465"/>
                  </a:lnTo>
                  <a:lnTo>
                    <a:pt x="105361" y="35013"/>
                  </a:lnTo>
                  <a:lnTo>
                    <a:pt x="106168" y="35174"/>
                  </a:lnTo>
                  <a:lnTo>
                    <a:pt x="106652" y="35497"/>
                  </a:lnTo>
                  <a:lnTo>
                    <a:pt x="106813" y="35819"/>
                  </a:lnTo>
                  <a:lnTo>
                    <a:pt x="106813" y="36142"/>
                  </a:lnTo>
                  <a:lnTo>
                    <a:pt x="106813" y="36465"/>
                  </a:lnTo>
                  <a:lnTo>
                    <a:pt x="106813" y="36626"/>
                  </a:lnTo>
                  <a:lnTo>
                    <a:pt x="107136" y="36787"/>
                  </a:lnTo>
                  <a:lnTo>
                    <a:pt x="107781" y="36465"/>
                  </a:lnTo>
                  <a:lnTo>
                    <a:pt x="107781" y="36142"/>
                  </a:lnTo>
                  <a:lnTo>
                    <a:pt x="107943" y="35981"/>
                  </a:lnTo>
                  <a:lnTo>
                    <a:pt x="108104" y="36142"/>
                  </a:lnTo>
                  <a:lnTo>
                    <a:pt x="108266" y="36465"/>
                  </a:lnTo>
                  <a:lnTo>
                    <a:pt x="108427" y="37271"/>
                  </a:lnTo>
                  <a:lnTo>
                    <a:pt x="108266" y="37755"/>
                  </a:lnTo>
                  <a:lnTo>
                    <a:pt x="108104" y="38239"/>
                  </a:lnTo>
                  <a:lnTo>
                    <a:pt x="108588" y="37917"/>
                  </a:lnTo>
                  <a:lnTo>
                    <a:pt x="108911" y="38078"/>
                  </a:lnTo>
                  <a:lnTo>
                    <a:pt x="109234" y="38885"/>
                  </a:lnTo>
                  <a:lnTo>
                    <a:pt x="109395" y="37755"/>
                  </a:lnTo>
                  <a:lnTo>
                    <a:pt x="109556" y="36949"/>
                  </a:lnTo>
                  <a:lnTo>
                    <a:pt x="109718" y="36787"/>
                  </a:lnTo>
                  <a:lnTo>
                    <a:pt x="109879" y="36787"/>
                  </a:lnTo>
                  <a:lnTo>
                    <a:pt x="110524" y="37271"/>
                  </a:lnTo>
                  <a:lnTo>
                    <a:pt x="110524" y="36465"/>
                  </a:lnTo>
                  <a:lnTo>
                    <a:pt x="110686" y="36465"/>
                  </a:lnTo>
                  <a:lnTo>
                    <a:pt x="111170" y="37110"/>
                  </a:lnTo>
                  <a:lnTo>
                    <a:pt x="111493" y="37271"/>
                  </a:lnTo>
                  <a:lnTo>
                    <a:pt x="111815" y="37433"/>
                  </a:lnTo>
                  <a:lnTo>
                    <a:pt x="112138" y="36949"/>
                  </a:lnTo>
                  <a:lnTo>
                    <a:pt x="112461" y="36787"/>
                  </a:lnTo>
                  <a:lnTo>
                    <a:pt x="112783" y="36949"/>
                  </a:lnTo>
                  <a:lnTo>
                    <a:pt x="112783" y="37271"/>
                  </a:lnTo>
                  <a:lnTo>
                    <a:pt x="112945" y="38078"/>
                  </a:lnTo>
                  <a:lnTo>
                    <a:pt x="113267" y="39046"/>
                  </a:lnTo>
                  <a:lnTo>
                    <a:pt x="114397" y="38078"/>
                  </a:lnTo>
                  <a:lnTo>
                    <a:pt x="115204" y="37433"/>
                  </a:lnTo>
                  <a:lnTo>
                    <a:pt x="115688" y="37433"/>
                  </a:lnTo>
                  <a:lnTo>
                    <a:pt x="116333" y="37271"/>
                  </a:lnTo>
                  <a:lnTo>
                    <a:pt x="116817" y="37433"/>
                  </a:lnTo>
                  <a:lnTo>
                    <a:pt x="117624" y="37594"/>
                  </a:lnTo>
                  <a:lnTo>
                    <a:pt x="116817" y="38724"/>
                  </a:lnTo>
                  <a:lnTo>
                    <a:pt x="116656" y="38885"/>
                  </a:lnTo>
                  <a:lnTo>
                    <a:pt x="116817" y="39046"/>
                  </a:lnTo>
                  <a:lnTo>
                    <a:pt x="117301" y="39369"/>
                  </a:lnTo>
                  <a:lnTo>
                    <a:pt x="117462" y="39692"/>
                  </a:lnTo>
                  <a:lnTo>
                    <a:pt x="117624" y="40337"/>
                  </a:lnTo>
                  <a:lnTo>
                    <a:pt x="117785" y="39530"/>
                  </a:lnTo>
                  <a:lnTo>
                    <a:pt x="118108" y="39046"/>
                  </a:lnTo>
                  <a:lnTo>
                    <a:pt x="118269" y="38885"/>
                  </a:lnTo>
                  <a:lnTo>
                    <a:pt x="118592" y="38885"/>
                  </a:lnTo>
                  <a:lnTo>
                    <a:pt x="118915" y="39046"/>
                  </a:lnTo>
                  <a:lnTo>
                    <a:pt x="119237" y="39046"/>
                  </a:lnTo>
                  <a:lnTo>
                    <a:pt x="119399" y="38885"/>
                  </a:lnTo>
                  <a:lnTo>
                    <a:pt x="119237" y="40014"/>
                  </a:lnTo>
                  <a:lnTo>
                    <a:pt x="119399" y="40498"/>
                  </a:lnTo>
                  <a:lnTo>
                    <a:pt x="119560" y="40660"/>
                  </a:lnTo>
                  <a:lnTo>
                    <a:pt x="119721" y="40660"/>
                  </a:lnTo>
                  <a:lnTo>
                    <a:pt x="120044" y="40337"/>
                  </a:lnTo>
                  <a:lnTo>
                    <a:pt x="121012" y="39530"/>
                  </a:lnTo>
                  <a:lnTo>
                    <a:pt x="121658" y="39369"/>
                  </a:lnTo>
                  <a:lnTo>
                    <a:pt x="121819" y="39369"/>
                  </a:lnTo>
                  <a:lnTo>
                    <a:pt x="122142" y="39530"/>
                  </a:lnTo>
                  <a:lnTo>
                    <a:pt x="122142" y="38885"/>
                  </a:lnTo>
                  <a:lnTo>
                    <a:pt x="122142" y="38562"/>
                  </a:lnTo>
                  <a:lnTo>
                    <a:pt x="122464" y="38239"/>
                  </a:lnTo>
                  <a:lnTo>
                    <a:pt x="122626" y="38401"/>
                  </a:lnTo>
                  <a:lnTo>
                    <a:pt x="122948" y="38562"/>
                  </a:lnTo>
                  <a:lnTo>
                    <a:pt x="122948" y="38885"/>
                  </a:lnTo>
                  <a:lnTo>
                    <a:pt x="122948" y="39369"/>
                  </a:lnTo>
                  <a:lnTo>
                    <a:pt x="122787" y="39853"/>
                  </a:lnTo>
                  <a:lnTo>
                    <a:pt x="123432" y="39853"/>
                  </a:lnTo>
                  <a:lnTo>
                    <a:pt x="123594" y="40176"/>
                  </a:lnTo>
                  <a:lnTo>
                    <a:pt x="123594" y="40337"/>
                  </a:lnTo>
                  <a:lnTo>
                    <a:pt x="123755" y="40176"/>
                  </a:lnTo>
                  <a:lnTo>
                    <a:pt x="124400" y="39208"/>
                  </a:lnTo>
                  <a:lnTo>
                    <a:pt x="124723" y="39853"/>
                  </a:lnTo>
                  <a:lnTo>
                    <a:pt x="125046" y="40176"/>
                  </a:lnTo>
                  <a:lnTo>
                    <a:pt x="126175" y="40176"/>
                  </a:lnTo>
                  <a:lnTo>
                    <a:pt x="126498" y="40337"/>
                  </a:lnTo>
                  <a:lnTo>
                    <a:pt x="126659" y="40821"/>
                  </a:lnTo>
                  <a:lnTo>
                    <a:pt x="126498" y="41628"/>
                  </a:lnTo>
                  <a:lnTo>
                    <a:pt x="126821" y="41628"/>
                  </a:lnTo>
                  <a:lnTo>
                    <a:pt x="126982" y="41466"/>
                  </a:lnTo>
                  <a:lnTo>
                    <a:pt x="127143" y="41144"/>
                  </a:lnTo>
                  <a:lnTo>
                    <a:pt x="127143" y="40660"/>
                  </a:lnTo>
                  <a:lnTo>
                    <a:pt x="127305" y="40498"/>
                  </a:lnTo>
                  <a:lnTo>
                    <a:pt x="127627" y="40337"/>
                  </a:lnTo>
                  <a:lnTo>
                    <a:pt x="127466" y="41144"/>
                  </a:lnTo>
                  <a:lnTo>
                    <a:pt x="127466" y="41628"/>
                  </a:lnTo>
                  <a:lnTo>
                    <a:pt x="127466" y="41951"/>
                  </a:lnTo>
                  <a:lnTo>
                    <a:pt x="127627" y="42112"/>
                  </a:lnTo>
                  <a:lnTo>
                    <a:pt x="127789" y="42112"/>
                  </a:lnTo>
                  <a:lnTo>
                    <a:pt x="128273" y="42273"/>
                  </a:lnTo>
                  <a:lnTo>
                    <a:pt x="128273" y="41466"/>
                  </a:lnTo>
                  <a:lnTo>
                    <a:pt x="128434" y="41144"/>
                  </a:lnTo>
                  <a:lnTo>
                    <a:pt x="129402" y="41144"/>
                  </a:lnTo>
                  <a:lnTo>
                    <a:pt x="129725" y="40982"/>
                  </a:lnTo>
                  <a:lnTo>
                    <a:pt x="130209" y="40498"/>
                  </a:lnTo>
                  <a:lnTo>
                    <a:pt x="130370" y="40982"/>
                  </a:lnTo>
                  <a:lnTo>
                    <a:pt x="130532" y="40982"/>
                  </a:lnTo>
                  <a:lnTo>
                    <a:pt x="131016" y="40176"/>
                  </a:lnTo>
                  <a:lnTo>
                    <a:pt x="131016" y="41628"/>
                  </a:lnTo>
                  <a:lnTo>
                    <a:pt x="131016" y="41789"/>
                  </a:lnTo>
                  <a:lnTo>
                    <a:pt x="131177" y="41789"/>
                  </a:lnTo>
                  <a:lnTo>
                    <a:pt x="131500" y="41144"/>
                  </a:lnTo>
                  <a:lnTo>
                    <a:pt x="133113" y="41305"/>
                  </a:lnTo>
                  <a:lnTo>
                    <a:pt x="134566" y="41305"/>
                  </a:lnTo>
                  <a:lnTo>
                    <a:pt x="134888" y="41144"/>
                  </a:lnTo>
                  <a:lnTo>
                    <a:pt x="134727" y="40982"/>
                  </a:lnTo>
                  <a:lnTo>
                    <a:pt x="134081" y="40821"/>
                  </a:lnTo>
                  <a:lnTo>
                    <a:pt x="132791" y="40498"/>
                  </a:lnTo>
                  <a:lnTo>
                    <a:pt x="133436" y="40014"/>
                  </a:lnTo>
                  <a:lnTo>
                    <a:pt x="133920" y="39692"/>
                  </a:lnTo>
                  <a:lnTo>
                    <a:pt x="134566" y="39853"/>
                  </a:lnTo>
                  <a:lnTo>
                    <a:pt x="135211" y="40337"/>
                  </a:lnTo>
                  <a:lnTo>
                    <a:pt x="135695" y="39853"/>
                  </a:lnTo>
                  <a:lnTo>
                    <a:pt x="135695" y="39692"/>
                  </a:lnTo>
                  <a:lnTo>
                    <a:pt x="135695" y="39530"/>
                  </a:lnTo>
                  <a:lnTo>
                    <a:pt x="135050" y="39369"/>
                  </a:lnTo>
                  <a:lnTo>
                    <a:pt x="134404" y="39208"/>
                  </a:lnTo>
                  <a:lnTo>
                    <a:pt x="134727" y="37755"/>
                  </a:lnTo>
                  <a:lnTo>
                    <a:pt x="134081" y="38078"/>
                  </a:lnTo>
                  <a:lnTo>
                    <a:pt x="134081" y="37917"/>
                  </a:lnTo>
                  <a:lnTo>
                    <a:pt x="134404" y="37433"/>
                  </a:lnTo>
                  <a:lnTo>
                    <a:pt x="134081" y="37110"/>
                  </a:lnTo>
                  <a:lnTo>
                    <a:pt x="134081" y="36949"/>
                  </a:lnTo>
                  <a:lnTo>
                    <a:pt x="134727" y="37110"/>
                  </a:lnTo>
                  <a:lnTo>
                    <a:pt x="135695" y="37110"/>
                  </a:lnTo>
                  <a:lnTo>
                    <a:pt x="135856" y="36626"/>
                  </a:lnTo>
                  <a:lnTo>
                    <a:pt x="135211" y="36465"/>
                  </a:lnTo>
                  <a:lnTo>
                    <a:pt x="135050" y="36142"/>
                  </a:lnTo>
                  <a:lnTo>
                    <a:pt x="135050" y="35658"/>
                  </a:lnTo>
                  <a:lnTo>
                    <a:pt x="135211" y="35013"/>
                  </a:lnTo>
                  <a:lnTo>
                    <a:pt x="135372" y="35013"/>
                  </a:lnTo>
                  <a:lnTo>
                    <a:pt x="135372" y="35174"/>
                  </a:lnTo>
                  <a:lnTo>
                    <a:pt x="135372" y="35658"/>
                  </a:lnTo>
                  <a:lnTo>
                    <a:pt x="135534" y="35981"/>
                  </a:lnTo>
                  <a:lnTo>
                    <a:pt x="135695" y="35981"/>
                  </a:lnTo>
                  <a:lnTo>
                    <a:pt x="135856" y="35819"/>
                  </a:lnTo>
                  <a:lnTo>
                    <a:pt x="135856" y="35497"/>
                  </a:lnTo>
                  <a:lnTo>
                    <a:pt x="135695" y="35174"/>
                  </a:lnTo>
                  <a:lnTo>
                    <a:pt x="135856" y="34206"/>
                  </a:lnTo>
                  <a:lnTo>
                    <a:pt x="135695" y="33560"/>
                  </a:lnTo>
                  <a:lnTo>
                    <a:pt x="135587" y="33453"/>
                  </a:lnTo>
                  <a:lnTo>
                    <a:pt x="136018" y="33238"/>
                  </a:lnTo>
                  <a:lnTo>
                    <a:pt x="136502" y="32915"/>
                  </a:lnTo>
                  <a:lnTo>
                    <a:pt x="136824" y="32431"/>
                  </a:lnTo>
                  <a:lnTo>
                    <a:pt x="136986" y="31947"/>
                  </a:lnTo>
                  <a:lnTo>
                    <a:pt x="137308" y="30817"/>
                  </a:lnTo>
                  <a:lnTo>
                    <a:pt x="137470" y="30011"/>
                  </a:lnTo>
                  <a:lnTo>
                    <a:pt x="137792" y="29204"/>
                  </a:lnTo>
                  <a:lnTo>
                    <a:pt x="137470" y="29043"/>
                  </a:lnTo>
                  <a:lnTo>
                    <a:pt x="137147" y="28881"/>
                  </a:lnTo>
                  <a:lnTo>
                    <a:pt x="136502" y="28720"/>
                  </a:lnTo>
                  <a:lnTo>
                    <a:pt x="136179" y="28720"/>
                  </a:lnTo>
                  <a:lnTo>
                    <a:pt x="135695" y="28397"/>
                  </a:lnTo>
                  <a:lnTo>
                    <a:pt x="135372" y="28075"/>
                  </a:lnTo>
                  <a:lnTo>
                    <a:pt x="135050" y="27429"/>
                  </a:lnTo>
                  <a:lnTo>
                    <a:pt x="133275" y="27268"/>
                  </a:lnTo>
                  <a:lnTo>
                    <a:pt x="131339" y="26945"/>
                  </a:lnTo>
                  <a:lnTo>
                    <a:pt x="129402" y="26622"/>
                  </a:lnTo>
                  <a:lnTo>
                    <a:pt x="127466" y="26461"/>
                  </a:lnTo>
                  <a:lnTo>
                    <a:pt x="127305" y="26784"/>
                  </a:lnTo>
                  <a:lnTo>
                    <a:pt x="127143" y="26784"/>
                  </a:lnTo>
                  <a:lnTo>
                    <a:pt x="126982" y="26945"/>
                  </a:lnTo>
                  <a:lnTo>
                    <a:pt x="126821" y="26784"/>
                  </a:lnTo>
                  <a:lnTo>
                    <a:pt x="125530" y="25977"/>
                  </a:lnTo>
                  <a:lnTo>
                    <a:pt x="124885" y="25493"/>
                  </a:lnTo>
                  <a:lnTo>
                    <a:pt x="124239" y="25170"/>
                  </a:lnTo>
                  <a:lnTo>
                    <a:pt x="123916" y="25170"/>
                  </a:lnTo>
                  <a:lnTo>
                    <a:pt x="123594" y="25332"/>
                  </a:lnTo>
                  <a:lnTo>
                    <a:pt x="123432" y="25654"/>
                  </a:lnTo>
                  <a:lnTo>
                    <a:pt x="123110" y="26138"/>
                  </a:lnTo>
                  <a:lnTo>
                    <a:pt x="123271" y="25493"/>
                  </a:lnTo>
                  <a:lnTo>
                    <a:pt x="123110" y="25332"/>
                  </a:lnTo>
                  <a:lnTo>
                    <a:pt x="122787" y="25170"/>
                  </a:lnTo>
                  <a:lnTo>
                    <a:pt x="122303" y="25170"/>
                  </a:lnTo>
                  <a:lnTo>
                    <a:pt x="121335" y="25332"/>
                  </a:lnTo>
                  <a:lnTo>
                    <a:pt x="120689" y="25332"/>
                  </a:lnTo>
                  <a:lnTo>
                    <a:pt x="120205" y="25009"/>
                  </a:lnTo>
                  <a:lnTo>
                    <a:pt x="119883" y="24848"/>
                  </a:lnTo>
                  <a:lnTo>
                    <a:pt x="119721" y="24848"/>
                  </a:lnTo>
                  <a:lnTo>
                    <a:pt x="119399" y="25170"/>
                  </a:lnTo>
                  <a:lnTo>
                    <a:pt x="119237" y="25654"/>
                  </a:lnTo>
                  <a:lnTo>
                    <a:pt x="118915" y="24525"/>
                  </a:lnTo>
                  <a:lnTo>
                    <a:pt x="118592" y="24041"/>
                  </a:lnTo>
                  <a:lnTo>
                    <a:pt x="118592" y="23880"/>
                  </a:lnTo>
                  <a:lnTo>
                    <a:pt x="118431" y="24041"/>
                  </a:lnTo>
                  <a:lnTo>
                    <a:pt x="118269" y="24364"/>
                  </a:lnTo>
                  <a:lnTo>
                    <a:pt x="117947" y="24848"/>
                  </a:lnTo>
                  <a:lnTo>
                    <a:pt x="117947" y="23880"/>
                  </a:lnTo>
                  <a:lnTo>
                    <a:pt x="117624" y="24686"/>
                  </a:lnTo>
                  <a:lnTo>
                    <a:pt x="117301" y="24848"/>
                  </a:lnTo>
                  <a:lnTo>
                    <a:pt x="117140" y="24848"/>
                  </a:lnTo>
                  <a:lnTo>
                    <a:pt x="117140" y="24525"/>
                  </a:lnTo>
                  <a:lnTo>
                    <a:pt x="116978" y="24202"/>
                  </a:lnTo>
                  <a:lnTo>
                    <a:pt x="116817" y="23880"/>
                  </a:lnTo>
                  <a:lnTo>
                    <a:pt x="116494" y="24041"/>
                  </a:lnTo>
                  <a:lnTo>
                    <a:pt x="116010" y="24525"/>
                  </a:lnTo>
                  <a:lnTo>
                    <a:pt x="116172" y="23880"/>
                  </a:lnTo>
                  <a:lnTo>
                    <a:pt x="116172" y="23557"/>
                  </a:lnTo>
                  <a:lnTo>
                    <a:pt x="115849" y="23557"/>
                  </a:lnTo>
                  <a:lnTo>
                    <a:pt x="115204" y="23880"/>
                  </a:lnTo>
                  <a:lnTo>
                    <a:pt x="114235" y="23395"/>
                  </a:lnTo>
                  <a:lnTo>
                    <a:pt x="113751" y="23234"/>
                  </a:lnTo>
                  <a:lnTo>
                    <a:pt x="113590" y="23395"/>
                  </a:lnTo>
                  <a:lnTo>
                    <a:pt x="112945" y="23718"/>
                  </a:lnTo>
                  <a:lnTo>
                    <a:pt x="111977" y="24041"/>
                  </a:lnTo>
                  <a:lnTo>
                    <a:pt x="112299" y="23718"/>
                  </a:lnTo>
                  <a:lnTo>
                    <a:pt x="112299" y="23395"/>
                  </a:lnTo>
                  <a:lnTo>
                    <a:pt x="112299" y="23073"/>
                  </a:lnTo>
                  <a:lnTo>
                    <a:pt x="112138" y="22750"/>
                  </a:lnTo>
                  <a:lnTo>
                    <a:pt x="111815" y="22750"/>
                  </a:lnTo>
                  <a:lnTo>
                    <a:pt x="111815" y="23073"/>
                  </a:lnTo>
                  <a:lnTo>
                    <a:pt x="111977" y="23557"/>
                  </a:lnTo>
                  <a:lnTo>
                    <a:pt x="111170" y="23557"/>
                  </a:lnTo>
                  <a:lnTo>
                    <a:pt x="110202" y="23718"/>
                  </a:lnTo>
                  <a:lnTo>
                    <a:pt x="109879" y="23718"/>
                  </a:lnTo>
                  <a:lnTo>
                    <a:pt x="109556" y="23557"/>
                  </a:lnTo>
                  <a:lnTo>
                    <a:pt x="109234" y="23234"/>
                  </a:lnTo>
                  <a:lnTo>
                    <a:pt x="109234" y="22589"/>
                  </a:lnTo>
                  <a:lnTo>
                    <a:pt x="108588" y="23073"/>
                  </a:lnTo>
                  <a:lnTo>
                    <a:pt x="108104" y="23234"/>
                  </a:lnTo>
                  <a:lnTo>
                    <a:pt x="108104" y="23073"/>
                  </a:lnTo>
                  <a:lnTo>
                    <a:pt x="108104" y="22911"/>
                  </a:lnTo>
                  <a:lnTo>
                    <a:pt x="108104" y="22589"/>
                  </a:lnTo>
                  <a:lnTo>
                    <a:pt x="108427" y="22266"/>
                  </a:lnTo>
                  <a:lnTo>
                    <a:pt x="107620" y="22427"/>
                  </a:lnTo>
                  <a:lnTo>
                    <a:pt x="106813" y="22589"/>
                  </a:lnTo>
                  <a:lnTo>
                    <a:pt x="105523" y="22427"/>
                  </a:lnTo>
                  <a:lnTo>
                    <a:pt x="105039" y="22427"/>
                  </a:lnTo>
                  <a:lnTo>
                    <a:pt x="104554" y="22589"/>
                  </a:lnTo>
                  <a:lnTo>
                    <a:pt x="104393" y="23073"/>
                  </a:lnTo>
                  <a:lnTo>
                    <a:pt x="104070" y="23880"/>
                  </a:lnTo>
                  <a:lnTo>
                    <a:pt x="103586" y="22589"/>
                  </a:lnTo>
                  <a:lnTo>
                    <a:pt x="103102" y="21943"/>
                  </a:lnTo>
                  <a:lnTo>
                    <a:pt x="102941" y="21782"/>
                  </a:lnTo>
                  <a:lnTo>
                    <a:pt x="102618" y="21621"/>
                  </a:lnTo>
                  <a:lnTo>
                    <a:pt x="102618" y="21621"/>
                  </a:lnTo>
                  <a:lnTo>
                    <a:pt x="102941" y="22589"/>
                  </a:lnTo>
                  <a:lnTo>
                    <a:pt x="102780" y="22589"/>
                  </a:lnTo>
                  <a:lnTo>
                    <a:pt x="102457" y="22105"/>
                  </a:lnTo>
                  <a:lnTo>
                    <a:pt x="102457" y="21621"/>
                  </a:lnTo>
                  <a:lnTo>
                    <a:pt x="102457" y="21298"/>
                  </a:lnTo>
                  <a:lnTo>
                    <a:pt x="101812" y="21459"/>
                  </a:lnTo>
                  <a:lnTo>
                    <a:pt x="101166" y="21459"/>
                  </a:lnTo>
                  <a:lnTo>
                    <a:pt x="100037" y="21137"/>
                  </a:lnTo>
                  <a:lnTo>
                    <a:pt x="99230" y="20814"/>
                  </a:lnTo>
                  <a:lnTo>
                    <a:pt x="98907" y="20975"/>
                  </a:lnTo>
                  <a:lnTo>
                    <a:pt x="98907" y="21137"/>
                  </a:lnTo>
                  <a:lnTo>
                    <a:pt x="98262" y="20491"/>
                  </a:lnTo>
                  <a:lnTo>
                    <a:pt x="97616" y="20491"/>
                  </a:lnTo>
                  <a:lnTo>
                    <a:pt x="97294" y="20169"/>
                  </a:lnTo>
                  <a:lnTo>
                    <a:pt x="96810" y="19846"/>
                  </a:lnTo>
                  <a:lnTo>
                    <a:pt x="96487" y="20330"/>
                  </a:lnTo>
                  <a:lnTo>
                    <a:pt x="96326" y="20330"/>
                  </a:lnTo>
                  <a:lnTo>
                    <a:pt x="96003" y="20169"/>
                  </a:lnTo>
                  <a:lnTo>
                    <a:pt x="95680" y="19846"/>
                  </a:lnTo>
                  <a:lnTo>
                    <a:pt x="95358" y="19523"/>
                  </a:lnTo>
                  <a:lnTo>
                    <a:pt x="95035" y="19523"/>
                  </a:lnTo>
                  <a:lnTo>
                    <a:pt x="94551" y="19684"/>
                  </a:lnTo>
                  <a:lnTo>
                    <a:pt x="93905" y="20491"/>
                  </a:lnTo>
                  <a:lnTo>
                    <a:pt x="93905" y="19846"/>
                  </a:lnTo>
                  <a:lnTo>
                    <a:pt x="93905" y="19523"/>
                  </a:lnTo>
                  <a:lnTo>
                    <a:pt x="93744" y="19523"/>
                  </a:lnTo>
                  <a:lnTo>
                    <a:pt x="93421" y="19684"/>
                  </a:lnTo>
                  <a:lnTo>
                    <a:pt x="92937" y="20330"/>
                  </a:lnTo>
                  <a:lnTo>
                    <a:pt x="92776" y="20653"/>
                  </a:lnTo>
                  <a:lnTo>
                    <a:pt x="92776" y="21137"/>
                  </a:lnTo>
                  <a:lnTo>
                    <a:pt x="92615" y="20653"/>
                  </a:lnTo>
                  <a:lnTo>
                    <a:pt x="92453" y="20330"/>
                  </a:lnTo>
                  <a:lnTo>
                    <a:pt x="92292" y="20491"/>
                  </a:lnTo>
                  <a:lnTo>
                    <a:pt x="91808" y="20814"/>
                  </a:lnTo>
                  <a:lnTo>
                    <a:pt x="91647" y="20814"/>
                  </a:lnTo>
                  <a:lnTo>
                    <a:pt x="91485" y="20653"/>
                  </a:lnTo>
                  <a:lnTo>
                    <a:pt x="91808" y="20169"/>
                  </a:lnTo>
                  <a:lnTo>
                    <a:pt x="91808" y="19523"/>
                  </a:lnTo>
                  <a:lnTo>
                    <a:pt x="91485" y="19200"/>
                  </a:lnTo>
                  <a:lnTo>
                    <a:pt x="91001" y="18878"/>
                  </a:lnTo>
                  <a:lnTo>
                    <a:pt x="90517" y="18716"/>
                  </a:lnTo>
                  <a:lnTo>
                    <a:pt x="89872" y="18555"/>
                  </a:lnTo>
                  <a:lnTo>
                    <a:pt x="88742" y="18716"/>
                  </a:lnTo>
                  <a:lnTo>
                    <a:pt x="84870" y="17910"/>
                  </a:lnTo>
                  <a:lnTo>
                    <a:pt x="81320" y="17264"/>
                  </a:lnTo>
                  <a:lnTo>
                    <a:pt x="73898" y="15973"/>
                  </a:lnTo>
                  <a:lnTo>
                    <a:pt x="73737" y="15489"/>
                  </a:lnTo>
                  <a:lnTo>
                    <a:pt x="73898" y="15005"/>
                  </a:lnTo>
                  <a:lnTo>
                    <a:pt x="74221" y="14844"/>
                  </a:lnTo>
                  <a:lnTo>
                    <a:pt x="74705" y="14683"/>
                  </a:lnTo>
                  <a:lnTo>
                    <a:pt x="75028" y="14844"/>
                  </a:lnTo>
                  <a:lnTo>
                    <a:pt x="75350" y="15005"/>
                  </a:lnTo>
                  <a:lnTo>
                    <a:pt x="75512" y="15328"/>
                  </a:lnTo>
                  <a:lnTo>
                    <a:pt x="75350" y="15812"/>
                  </a:lnTo>
                  <a:lnTo>
                    <a:pt x="75673" y="15812"/>
                  </a:lnTo>
                  <a:lnTo>
                    <a:pt x="75834" y="15489"/>
                  </a:lnTo>
                  <a:lnTo>
                    <a:pt x="76480" y="14844"/>
                  </a:lnTo>
                  <a:lnTo>
                    <a:pt x="76641" y="15651"/>
                  </a:lnTo>
                  <a:lnTo>
                    <a:pt x="76802" y="15812"/>
                  </a:lnTo>
                  <a:lnTo>
                    <a:pt x="77125" y="15973"/>
                  </a:lnTo>
                  <a:lnTo>
                    <a:pt x="77609" y="15973"/>
                  </a:lnTo>
                  <a:lnTo>
                    <a:pt x="78093" y="15812"/>
                  </a:lnTo>
                  <a:lnTo>
                    <a:pt x="79384" y="15328"/>
                  </a:lnTo>
                  <a:lnTo>
                    <a:pt x="80029" y="15167"/>
                  </a:lnTo>
                  <a:lnTo>
                    <a:pt x="80352" y="15328"/>
                  </a:lnTo>
                  <a:lnTo>
                    <a:pt x="80675" y="15489"/>
                  </a:lnTo>
                  <a:lnTo>
                    <a:pt x="80836" y="14683"/>
                  </a:lnTo>
                  <a:lnTo>
                    <a:pt x="80997" y="14683"/>
                  </a:lnTo>
                  <a:lnTo>
                    <a:pt x="81643" y="15973"/>
                  </a:lnTo>
                  <a:lnTo>
                    <a:pt x="81804" y="15651"/>
                  </a:lnTo>
                  <a:lnTo>
                    <a:pt x="81966" y="15489"/>
                  </a:lnTo>
                  <a:lnTo>
                    <a:pt x="82288" y="15973"/>
                  </a:lnTo>
                  <a:lnTo>
                    <a:pt x="82288" y="16296"/>
                  </a:lnTo>
                  <a:lnTo>
                    <a:pt x="82450" y="16458"/>
                  </a:lnTo>
                  <a:lnTo>
                    <a:pt x="82772" y="16619"/>
                  </a:lnTo>
                  <a:lnTo>
                    <a:pt x="83256" y="16458"/>
                  </a:lnTo>
                  <a:lnTo>
                    <a:pt x="83095" y="15651"/>
                  </a:lnTo>
                  <a:lnTo>
                    <a:pt x="83256" y="15489"/>
                  </a:lnTo>
                  <a:lnTo>
                    <a:pt x="83418" y="15651"/>
                  </a:lnTo>
                  <a:lnTo>
                    <a:pt x="83740" y="15973"/>
                  </a:lnTo>
                  <a:lnTo>
                    <a:pt x="84224" y="16619"/>
                  </a:lnTo>
                  <a:lnTo>
                    <a:pt x="84224" y="16135"/>
                  </a:lnTo>
                  <a:lnTo>
                    <a:pt x="84224" y="15973"/>
                  </a:lnTo>
                  <a:lnTo>
                    <a:pt x="84386" y="15812"/>
                  </a:lnTo>
                  <a:lnTo>
                    <a:pt x="85193" y="15812"/>
                  </a:lnTo>
                  <a:lnTo>
                    <a:pt x="85999" y="15973"/>
                  </a:lnTo>
                  <a:lnTo>
                    <a:pt x="86806" y="16296"/>
                  </a:lnTo>
                  <a:lnTo>
                    <a:pt x="87613" y="16296"/>
                  </a:lnTo>
                  <a:lnTo>
                    <a:pt x="88420" y="16135"/>
                  </a:lnTo>
                  <a:lnTo>
                    <a:pt x="88742" y="15973"/>
                  </a:lnTo>
                  <a:lnTo>
                    <a:pt x="89065" y="15651"/>
                  </a:lnTo>
                  <a:lnTo>
                    <a:pt x="89388" y="15812"/>
                  </a:lnTo>
                  <a:lnTo>
                    <a:pt x="89388" y="15973"/>
                  </a:lnTo>
                  <a:lnTo>
                    <a:pt x="89226" y="16296"/>
                  </a:lnTo>
                  <a:lnTo>
                    <a:pt x="88904" y="16458"/>
                  </a:lnTo>
                  <a:lnTo>
                    <a:pt x="89710" y="16780"/>
                  </a:lnTo>
                  <a:lnTo>
                    <a:pt x="90678" y="16780"/>
                  </a:lnTo>
                  <a:lnTo>
                    <a:pt x="91485" y="16619"/>
                  </a:lnTo>
                  <a:lnTo>
                    <a:pt x="91808" y="16296"/>
                  </a:lnTo>
                  <a:lnTo>
                    <a:pt x="91969" y="16135"/>
                  </a:lnTo>
                  <a:lnTo>
                    <a:pt x="92453" y="16780"/>
                  </a:lnTo>
                  <a:lnTo>
                    <a:pt x="92937" y="17103"/>
                  </a:lnTo>
                  <a:lnTo>
                    <a:pt x="93260" y="17103"/>
                  </a:lnTo>
                  <a:lnTo>
                    <a:pt x="93583" y="16619"/>
                  </a:lnTo>
                  <a:lnTo>
                    <a:pt x="93744" y="17103"/>
                  </a:lnTo>
                  <a:lnTo>
                    <a:pt x="93905" y="17264"/>
                  </a:lnTo>
                  <a:lnTo>
                    <a:pt x="94067" y="17264"/>
                  </a:lnTo>
                  <a:lnTo>
                    <a:pt x="94389" y="16942"/>
                  </a:lnTo>
                  <a:lnTo>
                    <a:pt x="94551" y="16619"/>
                  </a:lnTo>
                  <a:lnTo>
                    <a:pt x="94874" y="16296"/>
                  </a:lnTo>
                  <a:lnTo>
                    <a:pt x="95035" y="16135"/>
                  </a:lnTo>
                  <a:lnTo>
                    <a:pt x="95196" y="16296"/>
                  </a:lnTo>
                  <a:lnTo>
                    <a:pt x="95196" y="17103"/>
                  </a:lnTo>
                  <a:lnTo>
                    <a:pt x="96003" y="16458"/>
                  </a:lnTo>
                  <a:lnTo>
                    <a:pt x="96487" y="16296"/>
                  </a:lnTo>
                  <a:lnTo>
                    <a:pt x="97294" y="16296"/>
                  </a:lnTo>
                  <a:lnTo>
                    <a:pt x="97455" y="16458"/>
                  </a:lnTo>
                  <a:lnTo>
                    <a:pt x="97455" y="15328"/>
                  </a:lnTo>
                  <a:lnTo>
                    <a:pt x="98907" y="15489"/>
                  </a:lnTo>
                  <a:lnTo>
                    <a:pt x="99875" y="15651"/>
                  </a:lnTo>
                  <a:lnTo>
                    <a:pt x="100521" y="15973"/>
                  </a:lnTo>
                  <a:lnTo>
                    <a:pt x="100843" y="16296"/>
                  </a:lnTo>
                  <a:lnTo>
                    <a:pt x="101166" y="16619"/>
                  </a:lnTo>
                  <a:lnTo>
                    <a:pt x="101328" y="16780"/>
                  </a:lnTo>
                  <a:lnTo>
                    <a:pt x="101650" y="16942"/>
                  </a:lnTo>
                  <a:lnTo>
                    <a:pt x="102134" y="16619"/>
                  </a:lnTo>
                  <a:lnTo>
                    <a:pt x="102296" y="15489"/>
                  </a:lnTo>
                  <a:lnTo>
                    <a:pt x="102457" y="15651"/>
                  </a:lnTo>
                  <a:lnTo>
                    <a:pt x="102941" y="16296"/>
                  </a:lnTo>
                  <a:lnTo>
                    <a:pt x="102618" y="16780"/>
                  </a:lnTo>
                  <a:lnTo>
                    <a:pt x="102618" y="16942"/>
                  </a:lnTo>
                  <a:lnTo>
                    <a:pt x="102780" y="16942"/>
                  </a:lnTo>
                  <a:lnTo>
                    <a:pt x="103425" y="16780"/>
                  </a:lnTo>
                  <a:lnTo>
                    <a:pt x="103264" y="15973"/>
                  </a:lnTo>
                  <a:lnTo>
                    <a:pt x="102941" y="15328"/>
                  </a:lnTo>
                  <a:lnTo>
                    <a:pt x="102941" y="15005"/>
                  </a:lnTo>
                  <a:lnTo>
                    <a:pt x="103102" y="14683"/>
                  </a:lnTo>
                  <a:lnTo>
                    <a:pt x="103264" y="14521"/>
                  </a:lnTo>
                  <a:lnTo>
                    <a:pt x="103909" y="14521"/>
                  </a:lnTo>
                  <a:lnTo>
                    <a:pt x="104070" y="14037"/>
                  </a:lnTo>
                  <a:lnTo>
                    <a:pt x="104393" y="14037"/>
                  </a:lnTo>
                  <a:lnTo>
                    <a:pt x="104877" y="14360"/>
                  </a:lnTo>
                  <a:lnTo>
                    <a:pt x="104554" y="14360"/>
                  </a:lnTo>
                  <a:lnTo>
                    <a:pt x="104232" y="14521"/>
                  </a:lnTo>
                  <a:lnTo>
                    <a:pt x="103909" y="15167"/>
                  </a:lnTo>
                  <a:lnTo>
                    <a:pt x="103586" y="15812"/>
                  </a:lnTo>
                  <a:lnTo>
                    <a:pt x="103586" y="16458"/>
                  </a:lnTo>
                  <a:lnTo>
                    <a:pt x="103586" y="16942"/>
                  </a:lnTo>
                  <a:lnTo>
                    <a:pt x="103748" y="17103"/>
                  </a:lnTo>
                  <a:lnTo>
                    <a:pt x="104070" y="16619"/>
                  </a:lnTo>
                  <a:lnTo>
                    <a:pt x="104232" y="15651"/>
                  </a:lnTo>
                  <a:lnTo>
                    <a:pt x="104393" y="16135"/>
                  </a:lnTo>
                  <a:lnTo>
                    <a:pt x="104393" y="16296"/>
                  </a:lnTo>
                  <a:lnTo>
                    <a:pt x="104716" y="16458"/>
                  </a:lnTo>
                  <a:lnTo>
                    <a:pt x="104877" y="16296"/>
                  </a:lnTo>
                  <a:lnTo>
                    <a:pt x="105361" y="15973"/>
                  </a:lnTo>
                  <a:lnTo>
                    <a:pt x="106007" y="15489"/>
                  </a:lnTo>
                  <a:lnTo>
                    <a:pt x="106007" y="15973"/>
                  </a:lnTo>
                  <a:lnTo>
                    <a:pt x="105845" y="16296"/>
                  </a:lnTo>
                  <a:lnTo>
                    <a:pt x="105361" y="16619"/>
                  </a:lnTo>
                  <a:lnTo>
                    <a:pt x="105200" y="16780"/>
                  </a:lnTo>
                  <a:lnTo>
                    <a:pt x="105039" y="17103"/>
                  </a:lnTo>
                  <a:lnTo>
                    <a:pt x="105039" y="17426"/>
                  </a:lnTo>
                  <a:lnTo>
                    <a:pt x="105200" y="17910"/>
                  </a:lnTo>
                  <a:lnTo>
                    <a:pt x="105361" y="17426"/>
                  </a:lnTo>
                  <a:lnTo>
                    <a:pt x="105684" y="17426"/>
                  </a:lnTo>
                  <a:lnTo>
                    <a:pt x="106168" y="18071"/>
                  </a:lnTo>
                  <a:lnTo>
                    <a:pt x="106491" y="17264"/>
                  </a:lnTo>
                  <a:lnTo>
                    <a:pt x="106652" y="17264"/>
                  </a:lnTo>
                  <a:lnTo>
                    <a:pt x="106813" y="17426"/>
                  </a:lnTo>
                  <a:lnTo>
                    <a:pt x="107136" y="17748"/>
                  </a:lnTo>
                  <a:lnTo>
                    <a:pt x="107620" y="18232"/>
                  </a:lnTo>
                  <a:lnTo>
                    <a:pt x="107781" y="17587"/>
                  </a:lnTo>
                  <a:lnTo>
                    <a:pt x="108104" y="17103"/>
                  </a:lnTo>
                  <a:lnTo>
                    <a:pt x="108266" y="16942"/>
                  </a:lnTo>
                  <a:lnTo>
                    <a:pt x="108588" y="16942"/>
                  </a:lnTo>
                  <a:lnTo>
                    <a:pt x="108750" y="17264"/>
                  </a:lnTo>
                  <a:lnTo>
                    <a:pt x="108911" y="17748"/>
                  </a:lnTo>
                  <a:lnTo>
                    <a:pt x="108911" y="16458"/>
                  </a:lnTo>
                  <a:lnTo>
                    <a:pt x="109072" y="15973"/>
                  </a:lnTo>
                  <a:lnTo>
                    <a:pt x="109395" y="15489"/>
                  </a:lnTo>
                  <a:lnTo>
                    <a:pt x="109556" y="15973"/>
                  </a:lnTo>
                  <a:lnTo>
                    <a:pt x="109556" y="16458"/>
                  </a:lnTo>
                  <a:lnTo>
                    <a:pt x="109234" y="17426"/>
                  </a:lnTo>
                  <a:lnTo>
                    <a:pt x="109072" y="17910"/>
                  </a:lnTo>
                  <a:lnTo>
                    <a:pt x="109072" y="18232"/>
                  </a:lnTo>
                  <a:lnTo>
                    <a:pt x="109234" y="18555"/>
                  </a:lnTo>
                  <a:lnTo>
                    <a:pt x="109718" y="18716"/>
                  </a:lnTo>
                  <a:lnTo>
                    <a:pt x="109718" y="18716"/>
                  </a:lnTo>
                  <a:lnTo>
                    <a:pt x="109556" y="18394"/>
                  </a:lnTo>
                  <a:lnTo>
                    <a:pt x="109718" y="18232"/>
                  </a:lnTo>
                  <a:lnTo>
                    <a:pt x="109879" y="17910"/>
                  </a:lnTo>
                  <a:lnTo>
                    <a:pt x="110040" y="17587"/>
                  </a:lnTo>
                  <a:lnTo>
                    <a:pt x="110040" y="17426"/>
                  </a:lnTo>
                  <a:lnTo>
                    <a:pt x="109879" y="17264"/>
                  </a:lnTo>
                  <a:lnTo>
                    <a:pt x="109879" y="16458"/>
                  </a:lnTo>
                  <a:lnTo>
                    <a:pt x="110202" y="16135"/>
                  </a:lnTo>
                  <a:lnTo>
                    <a:pt x="110524" y="15812"/>
                  </a:lnTo>
                  <a:lnTo>
                    <a:pt x="111008" y="15812"/>
                  </a:lnTo>
                  <a:lnTo>
                    <a:pt x="111331" y="16135"/>
                  </a:lnTo>
                  <a:lnTo>
                    <a:pt x="111654" y="16458"/>
                  </a:lnTo>
                  <a:lnTo>
                    <a:pt x="111654" y="16942"/>
                  </a:lnTo>
                  <a:lnTo>
                    <a:pt x="111331" y="17587"/>
                  </a:lnTo>
                  <a:lnTo>
                    <a:pt x="111977" y="17264"/>
                  </a:lnTo>
                  <a:lnTo>
                    <a:pt x="112299" y="17103"/>
                  </a:lnTo>
                  <a:lnTo>
                    <a:pt x="112622" y="16780"/>
                  </a:lnTo>
                  <a:lnTo>
                    <a:pt x="112783" y="16296"/>
                  </a:lnTo>
                  <a:lnTo>
                    <a:pt x="112945" y="17103"/>
                  </a:lnTo>
                  <a:lnTo>
                    <a:pt x="113267" y="17426"/>
                  </a:lnTo>
                  <a:lnTo>
                    <a:pt x="113267" y="17910"/>
                  </a:lnTo>
                  <a:lnTo>
                    <a:pt x="113106" y="18716"/>
                  </a:lnTo>
                  <a:lnTo>
                    <a:pt x="113106" y="18716"/>
                  </a:lnTo>
                  <a:lnTo>
                    <a:pt x="113590" y="18394"/>
                  </a:lnTo>
                  <a:lnTo>
                    <a:pt x="113751" y="18394"/>
                  </a:lnTo>
                  <a:lnTo>
                    <a:pt x="114235" y="19200"/>
                  </a:lnTo>
                  <a:lnTo>
                    <a:pt x="114235" y="18071"/>
                  </a:lnTo>
                  <a:lnTo>
                    <a:pt x="114397" y="17426"/>
                  </a:lnTo>
                  <a:lnTo>
                    <a:pt x="114558" y="17264"/>
                  </a:lnTo>
                  <a:lnTo>
                    <a:pt x="114720" y="17103"/>
                  </a:lnTo>
                  <a:lnTo>
                    <a:pt x="115365" y="17426"/>
                  </a:lnTo>
                  <a:lnTo>
                    <a:pt x="115365" y="16780"/>
                  </a:lnTo>
                  <a:lnTo>
                    <a:pt x="115365" y="16619"/>
                  </a:lnTo>
                  <a:lnTo>
                    <a:pt x="115688" y="16780"/>
                  </a:lnTo>
                  <a:lnTo>
                    <a:pt x="116010" y="17103"/>
                  </a:lnTo>
                  <a:lnTo>
                    <a:pt x="116333" y="17264"/>
                  </a:lnTo>
                  <a:lnTo>
                    <a:pt x="116656" y="17426"/>
                  </a:lnTo>
                  <a:lnTo>
                    <a:pt x="117140" y="17264"/>
                  </a:lnTo>
                  <a:lnTo>
                    <a:pt x="117301" y="16780"/>
                  </a:lnTo>
                  <a:lnTo>
                    <a:pt x="117624" y="17103"/>
                  </a:lnTo>
                  <a:lnTo>
                    <a:pt x="117947" y="17426"/>
                  </a:lnTo>
                  <a:lnTo>
                    <a:pt x="118108" y="18394"/>
                  </a:lnTo>
                  <a:lnTo>
                    <a:pt x="118269" y="18716"/>
                  </a:lnTo>
                  <a:lnTo>
                    <a:pt x="118431" y="18716"/>
                  </a:lnTo>
                  <a:lnTo>
                    <a:pt x="118753" y="18555"/>
                  </a:lnTo>
                  <a:lnTo>
                    <a:pt x="119237" y="17910"/>
                  </a:lnTo>
                  <a:lnTo>
                    <a:pt x="119560" y="17748"/>
                  </a:lnTo>
                  <a:lnTo>
                    <a:pt x="120044" y="17587"/>
                  </a:lnTo>
                  <a:lnTo>
                    <a:pt x="121335" y="16942"/>
                  </a:lnTo>
                  <a:lnTo>
                    <a:pt x="122464" y="16942"/>
                  </a:lnTo>
                  <a:lnTo>
                    <a:pt x="122464" y="17103"/>
                  </a:lnTo>
                  <a:lnTo>
                    <a:pt x="122464" y="17426"/>
                  </a:lnTo>
                  <a:lnTo>
                    <a:pt x="122142" y="18232"/>
                  </a:lnTo>
                  <a:lnTo>
                    <a:pt x="121819" y="18232"/>
                  </a:lnTo>
                  <a:lnTo>
                    <a:pt x="121819" y="18394"/>
                  </a:lnTo>
                  <a:lnTo>
                    <a:pt x="121819" y="18716"/>
                  </a:lnTo>
                  <a:lnTo>
                    <a:pt x="121980" y="18878"/>
                  </a:lnTo>
                  <a:lnTo>
                    <a:pt x="122464" y="18716"/>
                  </a:lnTo>
                  <a:lnTo>
                    <a:pt x="122626" y="18878"/>
                  </a:lnTo>
                  <a:lnTo>
                    <a:pt x="122787" y="19846"/>
                  </a:lnTo>
                  <a:lnTo>
                    <a:pt x="123110" y="19039"/>
                  </a:lnTo>
                  <a:lnTo>
                    <a:pt x="123432" y="18555"/>
                  </a:lnTo>
                  <a:lnTo>
                    <a:pt x="123755" y="18232"/>
                  </a:lnTo>
                  <a:lnTo>
                    <a:pt x="124078" y="18232"/>
                  </a:lnTo>
                  <a:lnTo>
                    <a:pt x="124239" y="18555"/>
                  </a:lnTo>
                  <a:lnTo>
                    <a:pt x="124562" y="18878"/>
                  </a:lnTo>
                  <a:lnTo>
                    <a:pt x="124723" y="19523"/>
                  </a:lnTo>
                  <a:lnTo>
                    <a:pt x="124562" y="20169"/>
                  </a:lnTo>
                  <a:lnTo>
                    <a:pt x="125207" y="20007"/>
                  </a:lnTo>
                  <a:lnTo>
                    <a:pt x="125530" y="19684"/>
                  </a:lnTo>
                  <a:lnTo>
                    <a:pt x="126175" y="19039"/>
                  </a:lnTo>
                  <a:lnTo>
                    <a:pt x="126337" y="18716"/>
                  </a:lnTo>
                  <a:lnTo>
                    <a:pt x="126659" y="18555"/>
                  </a:lnTo>
                  <a:lnTo>
                    <a:pt x="126982" y="18394"/>
                  </a:lnTo>
                  <a:lnTo>
                    <a:pt x="127466" y="18716"/>
                  </a:lnTo>
                  <a:lnTo>
                    <a:pt x="127305" y="18071"/>
                  </a:lnTo>
                  <a:lnTo>
                    <a:pt x="127305" y="17587"/>
                  </a:lnTo>
                  <a:lnTo>
                    <a:pt x="127627" y="17426"/>
                  </a:lnTo>
                  <a:lnTo>
                    <a:pt x="127789" y="17426"/>
                  </a:lnTo>
                  <a:lnTo>
                    <a:pt x="128112" y="17587"/>
                  </a:lnTo>
                  <a:lnTo>
                    <a:pt x="128273" y="17910"/>
                  </a:lnTo>
                  <a:lnTo>
                    <a:pt x="128273" y="18394"/>
                  </a:lnTo>
                  <a:lnTo>
                    <a:pt x="128112" y="19039"/>
                  </a:lnTo>
                  <a:lnTo>
                    <a:pt x="128434" y="18878"/>
                  </a:lnTo>
                  <a:lnTo>
                    <a:pt x="128596" y="18878"/>
                  </a:lnTo>
                  <a:lnTo>
                    <a:pt x="128918" y="19523"/>
                  </a:lnTo>
                  <a:lnTo>
                    <a:pt x="129241" y="18878"/>
                  </a:lnTo>
                  <a:lnTo>
                    <a:pt x="129564" y="18232"/>
                  </a:lnTo>
                  <a:lnTo>
                    <a:pt x="130048" y="18878"/>
                  </a:lnTo>
                  <a:lnTo>
                    <a:pt x="130370" y="19039"/>
                  </a:lnTo>
                  <a:lnTo>
                    <a:pt x="131339" y="19039"/>
                  </a:lnTo>
                  <a:lnTo>
                    <a:pt x="131661" y="18878"/>
                  </a:lnTo>
                  <a:lnTo>
                    <a:pt x="131984" y="19039"/>
                  </a:lnTo>
                  <a:lnTo>
                    <a:pt x="132145" y="19523"/>
                  </a:lnTo>
                  <a:lnTo>
                    <a:pt x="132145" y="20330"/>
                  </a:lnTo>
                  <a:lnTo>
                    <a:pt x="132468" y="20330"/>
                  </a:lnTo>
                  <a:lnTo>
                    <a:pt x="132629" y="20169"/>
                  </a:lnTo>
                  <a:lnTo>
                    <a:pt x="132629" y="19684"/>
                  </a:lnTo>
                  <a:lnTo>
                    <a:pt x="132629" y="19362"/>
                  </a:lnTo>
                  <a:lnTo>
                    <a:pt x="132791" y="19200"/>
                  </a:lnTo>
                  <a:lnTo>
                    <a:pt x="133113" y="19039"/>
                  </a:lnTo>
                  <a:lnTo>
                    <a:pt x="132952" y="19684"/>
                  </a:lnTo>
                  <a:lnTo>
                    <a:pt x="132952" y="20330"/>
                  </a:lnTo>
                  <a:lnTo>
                    <a:pt x="132952" y="20491"/>
                  </a:lnTo>
                  <a:lnTo>
                    <a:pt x="133113" y="20653"/>
                  </a:lnTo>
                  <a:lnTo>
                    <a:pt x="133436" y="20814"/>
                  </a:lnTo>
                  <a:lnTo>
                    <a:pt x="133920" y="20814"/>
                  </a:lnTo>
                  <a:lnTo>
                    <a:pt x="133920" y="20169"/>
                  </a:lnTo>
                  <a:lnTo>
                    <a:pt x="133920" y="19684"/>
                  </a:lnTo>
                  <a:lnTo>
                    <a:pt x="134888" y="19684"/>
                  </a:lnTo>
                  <a:lnTo>
                    <a:pt x="135211" y="19362"/>
                  </a:lnTo>
                  <a:lnTo>
                    <a:pt x="135695" y="18878"/>
                  </a:lnTo>
                  <a:lnTo>
                    <a:pt x="135856" y="19362"/>
                  </a:lnTo>
                  <a:lnTo>
                    <a:pt x="136018" y="19362"/>
                  </a:lnTo>
                  <a:lnTo>
                    <a:pt x="136502" y="18555"/>
                  </a:lnTo>
                  <a:lnTo>
                    <a:pt x="136663" y="19684"/>
                  </a:lnTo>
                  <a:lnTo>
                    <a:pt x="136824" y="19846"/>
                  </a:lnTo>
                  <a:lnTo>
                    <a:pt x="136986" y="19684"/>
                  </a:lnTo>
                  <a:lnTo>
                    <a:pt x="138277" y="19362"/>
                  </a:lnTo>
                  <a:lnTo>
                    <a:pt x="140535" y="19362"/>
                  </a:lnTo>
                  <a:lnTo>
                    <a:pt x="140535" y="19039"/>
                  </a:lnTo>
                  <a:lnTo>
                    <a:pt x="140374" y="18878"/>
                  </a:lnTo>
                  <a:lnTo>
                    <a:pt x="140051" y="18716"/>
                  </a:lnTo>
                  <a:lnTo>
                    <a:pt x="139567" y="18878"/>
                  </a:lnTo>
                  <a:lnTo>
                    <a:pt x="138438" y="18878"/>
                  </a:lnTo>
                  <a:lnTo>
                    <a:pt x="138277" y="18716"/>
                  </a:lnTo>
                  <a:lnTo>
                    <a:pt x="138922" y="18071"/>
                  </a:lnTo>
                  <a:lnTo>
                    <a:pt x="139406" y="17748"/>
                  </a:lnTo>
                  <a:lnTo>
                    <a:pt x="140051" y="17910"/>
                  </a:lnTo>
                  <a:lnTo>
                    <a:pt x="140858" y="18394"/>
                  </a:lnTo>
                  <a:lnTo>
                    <a:pt x="141181" y="17910"/>
                  </a:lnTo>
                  <a:lnTo>
                    <a:pt x="141342" y="17748"/>
                  </a:lnTo>
                  <a:lnTo>
                    <a:pt x="141181" y="17587"/>
                  </a:lnTo>
                  <a:lnTo>
                    <a:pt x="141019" y="17426"/>
                  </a:lnTo>
                  <a:lnTo>
                    <a:pt x="140535" y="17264"/>
                  </a:lnTo>
                  <a:lnTo>
                    <a:pt x="139729" y="17264"/>
                  </a:lnTo>
                  <a:lnTo>
                    <a:pt x="139890" y="16135"/>
                  </a:lnTo>
                  <a:lnTo>
                    <a:pt x="139890" y="15973"/>
                  </a:lnTo>
                  <a:lnTo>
                    <a:pt x="139729" y="15973"/>
                  </a:lnTo>
                  <a:lnTo>
                    <a:pt x="139567" y="15812"/>
                  </a:lnTo>
                  <a:lnTo>
                    <a:pt x="139406" y="15489"/>
                  </a:lnTo>
                  <a:lnTo>
                    <a:pt x="139245" y="14844"/>
                  </a:lnTo>
                  <a:lnTo>
                    <a:pt x="140213" y="15167"/>
                  </a:lnTo>
                  <a:lnTo>
                    <a:pt x="140858" y="15167"/>
                  </a:lnTo>
                  <a:lnTo>
                    <a:pt x="140697" y="14844"/>
                  </a:lnTo>
                  <a:lnTo>
                    <a:pt x="140213" y="14037"/>
                  </a:lnTo>
                  <a:lnTo>
                    <a:pt x="140051" y="13553"/>
                  </a:lnTo>
                  <a:lnTo>
                    <a:pt x="140213" y="13069"/>
                  </a:lnTo>
                  <a:lnTo>
                    <a:pt x="140374" y="13069"/>
                  </a:lnTo>
                  <a:lnTo>
                    <a:pt x="140535" y="13392"/>
                  </a:lnTo>
                  <a:lnTo>
                    <a:pt x="140535" y="13876"/>
                  </a:lnTo>
                  <a:lnTo>
                    <a:pt x="140858" y="13876"/>
                  </a:lnTo>
                  <a:lnTo>
                    <a:pt x="141019" y="13553"/>
                  </a:lnTo>
                  <a:lnTo>
                    <a:pt x="141019" y="13231"/>
                  </a:lnTo>
                  <a:lnTo>
                    <a:pt x="140858" y="12908"/>
                  </a:lnTo>
                  <a:lnTo>
                    <a:pt x="140697" y="12101"/>
                  </a:lnTo>
                  <a:lnTo>
                    <a:pt x="140697" y="11778"/>
                  </a:lnTo>
                  <a:lnTo>
                    <a:pt x="140858" y="11294"/>
                  </a:lnTo>
                  <a:lnTo>
                    <a:pt x="140535" y="11456"/>
                  </a:lnTo>
                  <a:lnTo>
                    <a:pt x="140213" y="11617"/>
                  </a:lnTo>
                  <a:lnTo>
                    <a:pt x="140535" y="11133"/>
                  </a:lnTo>
                  <a:lnTo>
                    <a:pt x="140858" y="10972"/>
                  </a:lnTo>
                  <a:lnTo>
                    <a:pt x="141504" y="11294"/>
                  </a:lnTo>
                  <a:lnTo>
                    <a:pt x="141826" y="9842"/>
                  </a:lnTo>
                  <a:lnTo>
                    <a:pt x="142149" y="8229"/>
                  </a:lnTo>
                  <a:lnTo>
                    <a:pt x="142310" y="7583"/>
                  </a:lnTo>
                  <a:lnTo>
                    <a:pt x="142149" y="7099"/>
                  </a:lnTo>
                  <a:lnTo>
                    <a:pt x="141988" y="6938"/>
                  </a:lnTo>
                  <a:lnTo>
                    <a:pt x="141665" y="6777"/>
                  </a:lnTo>
                  <a:lnTo>
                    <a:pt x="141019" y="6777"/>
                  </a:lnTo>
                  <a:lnTo>
                    <a:pt x="140213" y="6293"/>
                  </a:lnTo>
                  <a:lnTo>
                    <a:pt x="139245" y="5809"/>
                  </a:lnTo>
                  <a:lnTo>
                    <a:pt x="138115" y="5486"/>
                  </a:lnTo>
                  <a:lnTo>
                    <a:pt x="136824" y="5324"/>
                  </a:lnTo>
                  <a:lnTo>
                    <a:pt x="134081" y="5163"/>
                  </a:lnTo>
                  <a:lnTo>
                    <a:pt x="131500" y="5163"/>
                  </a:lnTo>
                  <a:lnTo>
                    <a:pt x="131500" y="5486"/>
                  </a:lnTo>
                  <a:lnTo>
                    <a:pt x="131339" y="5647"/>
                  </a:lnTo>
                  <a:lnTo>
                    <a:pt x="131177" y="5647"/>
                  </a:lnTo>
                  <a:lnTo>
                    <a:pt x="130854" y="5486"/>
                  </a:lnTo>
                  <a:lnTo>
                    <a:pt x="129564" y="4840"/>
                  </a:lnTo>
                  <a:lnTo>
                    <a:pt x="128757" y="4356"/>
                  </a:lnTo>
                  <a:lnTo>
                    <a:pt x="128112" y="4195"/>
                  </a:lnTo>
                  <a:lnTo>
                    <a:pt x="127789" y="4195"/>
                  </a:lnTo>
                  <a:lnTo>
                    <a:pt x="127466" y="4356"/>
                  </a:lnTo>
                  <a:lnTo>
                    <a:pt x="127305" y="4679"/>
                  </a:lnTo>
                  <a:lnTo>
                    <a:pt x="127143" y="5163"/>
                  </a:lnTo>
                  <a:lnTo>
                    <a:pt x="127143" y="4679"/>
                  </a:lnTo>
                  <a:lnTo>
                    <a:pt x="126982" y="4356"/>
                  </a:lnTo>
                  <a:lnTo>
                    <a:pt x="126659" y="4195"/>
                  </a:lnTo>
                  <a:lnTo>
                    <a:pt x="126175" y="4356"/>
                  </a:lnTo>
                  <a:lnTo>
                    <a:pt x="125207" y="4518"/>
                  </a:lnTo>
                  <a:lnTo>
                    <a:pt x="124562" y="4518"/>
                  </a:lnTo>
                  <a:lnTo>
                    <a:pt x="123916" y="4356"/>
                  </a:lnTo>
                  <a:lnTo>
                    <a:pt x="123594" y="4195"/>
                  </a:lnTo>
                  <a:lnTo>
                    <a:pt x="123432" y="4356"/>
                  </a:lnTo>
                  <a:lnTo>
                    <a:pt x="123271" y="4679"/>
                  </a:lnTo>
                  <a:lnTo>
                    <a:pt x="123110" y="5002"/>
                  </a:lnTo>
                  <a:lnTo>
                    <a:pt x="122626" y="3872"/>
                  </a:lnTo>
                  <a:lnTo>
                    <a:pt x="122303" y="3550"/>
                  </a:lnTo>
                  <a:lnTo>
                    <a:pt x="121980" y="3550"/>
                  </a:lnTo>
                  <a:lnTo>
                    <a:pt x="121980" y="3872"/>
                  </a:lnTo>
                  <a:lnTo>
                    <a:pt x="121658" y="4356"/>
                  </a:lnTo>
                  <a:lnTo>
                    <a:pt x="121496" y="3388"/>
                  </a:lnTo>
                  <a:lnTo>
                    <a:pt x="121335" y="4195"/>
                  </a:lnTo>
                  <a:lnTo>
                    <a:pt x="121012" y="4518"/>
                  </a:lnTo>
                  <a:lnTo>
                    <a:pt x="120851" y="4518"/>
                  </a:lnTo>
                  <a:lnTo>
                    <a:pt x="120689" y="4195"/>
                  </a:lnTo>
                  <a:lnTo>
                    <a:pt x="120528" y="3872"/>
                  </a:lnTo>
                  <a:lnTo>
                    <a:pt x="120367" y="3711"/>
                  </a:lnTo>
                  <a:lnTo>
                    <a:pt x="120044" y="3711"/>
                  </a:lnTo>
                  <a:lnTo>
                    <a:pt x="119721" y="4195"/>
                  </a:lnTo>
                  <a:lnTo>
                    <a:pt x="119721" y="3550"/>
                  </a:lnTo>
                  <a:lnTo>
                    <a:pt x="119721" y="3388"/>
                  </a:lnTo>
                  <a:lnTo>
                    <a:pt x="119399" y="3388"/>
                  </a:lnTo>
                  <a:lnTo>
                    <a:pt x="118753" y="3711"/>
                  </a:lnTo>
                  <a:lnTo>
                    <a:pt x="117624" y="3227"/>
                  </a:lnTo>
                  <a:lnTo>
                    <a:pt x="117301" y="3227"/>
                  </a:lnTo>
                  <a:lnTo>
                    <a:pt x="116978" y="3388"/>
                  </a:lnTo>
                  <a:lnTo>
                    <a:pt x="116333" y="3711"/>
                  </a:lnTo>
                  <a:lnTo>
                    <a:pt x="115526" y="4195"/>
                  </a:lnTo>
                  <a:lnTo>
                    <a:pt x="115526" y="4195"/>
                  </a:lnTo>
                  <a:lnTo>
                    <a:pt x="115849" y="3872"/>
                  </a:lnTo>
                  <a:lnTo>
                    <a:pt x="115849" y="3388"/>
                  </a:lnTo>
                  <a:lnTo>
                    <a:pt x="115688" y="3227"/>
                  </a:lnTo>
                  <a:lnTo>
                    <a:pt x="115526" y="2904"/>
                  </a:lnTo>
                  <a:lnTo>
                    <a:pt x="115204" y="2904"/>
                  </a:lnTo>
                  <a:lnTo>
                    <a:pt x="115204" y="3227"/>
                  </a:lnTo>
                  <a:lnTo>
                    <a:pt x="115365" y="3711"/>
                  </a:lnTo>
                  <a:lnTo>
                    <a:pt x="114720" y="3872"/>
                  </a:lnTo>
                  <a:lnTo>
                    <a:pt x="113751" y="4034"/>
                  </a:lnTo>
                  <a:lnTo>
                    <a:pt x="113429" y="4195"/>
                  </a:lnTo>
                  <a:lnTo>
                    <a:pt x="112945" y="4034"/>
                  </a:lnTo>
                  <a:lnTo>
                    <a:pt x="112783" y="3711"/>
                  </a:lnTo>
                  <a:lnTo>
                    <a:pt x="112622" y="3066"/>
                  </a:lnTo>
                  <a:lnTo>
                    <a:pt x="111977" y="3550"/>
                  </a:lnTo>
                  <a:lnTo>
                    <a:pt x="111493" y="3711"/>
                  </a:lnTo>
                  <a:lnTo>
                    <a:pt x="111331" y="3711"/>
                  </a:lnTo>
                  <a:lnTo>
                    <a:pt x="111331" y="3388"/>
                  </a:lnTo>
                  <a:lnTo>
                    <a:pt x="111493" y="3066"/>
                  </a:lnTo>
                  <a:lnTo>
                    <a:pt x="111815" y="2743"/>
                  </a:lnTo>
                  <a:lnTo>
                    <a:pt x="111815" y="2743"/>
                  </a:lnTo>
                  <a:lnTo>
                    <a:pt x="110847" y="3066"/>
                  </a:lnTo>
                  <a:lnTo>
                    <a:pt x="110040" y="3227"/>
                  </a:lnTo>
                  <a:lnTo>
                    <a:pt x="108750" y="3388"/>
                  </a:lnTo>
                  <a:lnTo>
                    <a:pt x="108266" y="3388"/>
                  </a:lnTo>
                  <a:lnTo>
                    <a:pt x="107781" y="3550"/>
                  </a:lnTo>
                  <a:lnTo>
                    <a:pt x="107620" y="4034"/>
                  </a:lnTo>
                  <a:lnTo>
                    <a:pt x="107459" y="4840"/>
                  </a:lnTo>
                  <a:lnTo>
                    <a:pt x="107297" y="4679"/>
                  </a:lnTo>
                  <a:lnTo>
                    <a:pt x="107297" y="4195"/>
                  </a:lnTo>
                  <a:lnTo>
                    <a:pt x="107136" y="4034"/>
                  </a:lnTo>
                  <a:lnTo>
                    <a:pt x="106652" y="4034"/>
                  </a:lnTo>
                  <a:lnTo>
                    <a:pt x="106491" y="3227"/>
                  </a:lnTo>
                  <a:lnTo>
                    <a:pt x="106168" y="2904"/>
                  </a:lnTo>
                  <a:lnTo>
                    <a:pt x="106007" y="2743"/>
                  </a:lnTo>
                  <a:lnTo>
                    <a:pt x="105684" y="2904"/>
                  </a:lnTo>
                  <a:lnTo>
                    <a:pt x="106007" y="3550"/>
                  </a:lnTo>
                  <a:lnTo>
                    <a:pt x="106007" y="3711"/>
                  </a:lnTo>
                  <a:lnTo>
                    <a:pt x="105845" y="3711"/>
                  </a:lnTo>
                  <a:lnTo>
                    <a:pt x="105523" y="3227"/>
                  </a:lnTo>
                  <a:lnTo>
                    <a:pt x="105523" y="2904"/>
                  </a:lnTo>
                  <a:lnTo>
                    <a:pt x="105523" y="2420"/>
                  </a:lnTo>
                  <a:lnTo>
                    <a:pt x="104393" y="2582"/>
                  </a:lnTo>
                  <a:lnTo>
                    <a:pt x="103425" y="2743"/>
                  </a:lnTo>
                  <a:lnTo>
                    <a:pt x="102780" y="2743"/>
                  </a:lnTo>
                  <a:lnTo>
                    <a:pt x="102457" y="2582"/>
                  </a:lnTo>
                  <a:lnTo>
                    <a:pt x="102134" y="2259"/>
                  </a:lnTo>
                  <a:lnTo>
                    <a:pt x="101973" y="1936"/>
                  </a:lnTo>
                  <a:lnTo>
                    <a:pt x="101812" y="2582"/>
                  </a:lnTo>
                  <a:lnTo>
                    <a:pt x="101166" y="2098"/>
                  </a:lnTo>
                  <a:lnTo>
                    <a:pt x="100521" y="2098"/>
                  </a:lnTo>
                  <a:lnTo>
                    <a:pt x="100198" y="1936"/>
                  </a:lnTo>
                  <a:lnTo>
                    <a:pt x="99553" y="1613"/>
                  </a:lnTo>
                  <a:lnTo>
                    <a:pt x="99391" y="2098"/>
                  </a:lnTo>
                  <a:lnTo>
                    <a:pt x="99069" y="2259"/>
                  </a:lnTo>
                  <a:lnTo>
                    <a:pt x="98746" y="2098"/>
                  </a:lnTo>
                  <a:lnTo>
                    <a:pt x="98423" y="1775"/>
                  </a:lnTo>
                  <a:lnTo>
                    <a:pt x="98101" y="1452"/>
                  </a:lnTo>
                  <a:lnTo>
                    <a:pt x="97616" y="1452"/>
                  </a:lnTo>
                  <a:lnTo>
                    <a:pt x="97132" y="1775"/>
                  </a:lnTo>
                  <a:lnTo>
                    <a:pt x="96648" y="2582"/>
                  </a:lnTo>
                  <a:lnTo>
                    <a:pt x="96648" y="1936"/>
                  </a:lnTo>
                  <a:lnTo>
                    <a:pt x="96487" y="1775"/>
                  </a:lnTo>
                  <a:lnTo>
                    <a:pt x="96326" y="1613"/>
                  </a:lnTo>
                  <a:lnTo>
                    <a:pt x="96003" y="1775"/>
                  </a:lnTo>
                  <a:lnTo>
                    <a:pt x="95842" y="2098"/>
                  </a:lnTo>
                  <a:lnTo>
                    <a:pt x="95680" y="2420"/>
                  </a:lnTo>
                  <a:lnTo>
                    <a:pt x="95519" y="2904"/>
                  </a:lnTo>
                  <a:lnTo>
                    <a:pt x="95519" y="3388"/>
                  </a:lnTo>
                  <a:lnTo>
                    <a:pt x="95196" y="2582"/>
                  </a:lnTo>
                  <a:lnTo>
                    <a:pt x="95035" y="2582"/>
                  </a:lnTo>
                  <a:lnTo>
                    <a:pt x="95035" y="2743"/>
                  </a:lnTo>
                  <a:lnTo>
                    <a:pt x="94712" y="3227"/>
                  </a:lnTo>
                  <a:lnTo>
                    <a:pt x="94389" y="3227"/>
                  </a:lnTo>
                  <a:lnTo>
                    <a:pt x="94228" y="3066"/>
                  </a:lnTo>
                  <a:lnTo>
                    <a:pt x="94389" y="2420"/>
                  </a:lnTo>
                  <a:lnTo>
                    <a:pt x="94389" y="1936"/>
                  </a:lnTo>
                  <a:lnTo>
                    <a:pt x="94067" y="1613"/>
                  </a:lnTo>
                  <a:lnTo>
                    <a:pt x="93583" y="1291"/>
                  </a:lnTo>
                  <a:lnTo>
                    <a:pt x="92937" y="1129"/>
                  </a:lnTo>
                  <a:lnTo>
                    <a:pt x="92292" y="1129"/>
                  </a:lnTo>
                  <a:lnTo>
                    <a:pt x="91162" y="1452"/>
                  </a:lnTo>
                  <a:lnTo>
                    <a:pt x="90517" y="1129"/>
                  </a:lnTo>
                  <a:lnTo>
                    <a:pt x="88420" y="1129"/>
                  </a:lnTo>
                  <a:lnTo>
                    <a:pt x="86967" y="1452"/>
                  </a:lnTo>
                  <a:lnTo>
                    <a:pt x="85838" y="1613"/>
                  </a:lnTo>
                  <a:lnTo>
                    <a:pt x="85838" y="1129"/>
                  </a:lnTo>
                  <a:lnTo>
                    <a:pt x="85677" y="968"/>
                  </a:lnTo>
                  <a:lnTo>
                    <a:pt x="85354" y="807"/>
                  </a:lnTo>
                  <a:lnTo>
                    <a:pt x="84709" y="807"/>
                  </a:lnTo>
                  <a:lnTo>
                    <a:pt x="83418" y="968"/>
                  </a:lnTo>
                  <a:lnTo>
                    <a:pt x="82772" y="807"/>
                  </a:lnTo>
                  <a:lnTo>
                    <a:pt x="82288" y="645"/>
                  </a:lnTo>
                  <a:lnTo>
                    <a:pt x="81159" y="807"/>
                  </a:lnTo>
                  <a:lnTo>
                    <a:pt x="79868" y="807"/>
                  </a:lnTo>
                  <a:lnTo>
                    <a:pt x="76802" y="484"/>
                  </a:lnTo>
                  <a:lnTo>
                    <a:pt x="75350" y="323"/>
                  </a:lnTo>
                  <a:lnTo>
                    <a:pt x="73898" y="323"/>
                  </a:lnTo>
                  <a:lnTo>
                    <a:pt x="72446" y="484"/>
                  </a:lnTo>
                  <a:lnTo>
                    <a:pt x="71155" y="807"/>
                  </a:lnTo>
                  <a:lnTo>
                    <a:pt x="71316" y="968"/>
                  </a:lnTo>
                  <a:lnTo>
                    <a:pt x="71801" y="1291"/>
                  </a:lnTo>
                  <a:lnTo>
                    <a:pt x="70832" y="1452"/>
                  </a:lnTo>
                  <a:lnTo>
                    <a:pt x="71155" y="807"/>
                  </a:lnTo>
                  <a:lnTo>
                    <a:pt x="70187" y="807"/>
                  </a:lnTo>
                  <a:lnTo>
                    <a:pt x="69542" y="323"/>
                  </a:lnTo>
                  <a:lnTo>
                    <a:pt x="69219" y="161"/>
                  </a:lnTo>
                  <a:lnTo>
                    <a:pt x="69058" y="323"/>
                  </a:lnTo>
                  <a:lnTo>
                    <a:pt x="68735" y="645"/>
                  </a:lnTo>
                  <a:lnTo>
                    <a:pt x="68574" y="807"/>
                  </a:lnTo>
                  <a:lnTo>
                    <a:pt x="68412" y="807"/>
                  </a:lnTo>
                  <a:lnTo>
                    <a:pt x="68090" y="484"/>
                  </a:lnTo>
                  <a:lnTo>
                    <a:pt x="67928" y="323"/>
                  </a:lnTo>
                  <a:lnTo>
                    <a:pt x="67767" y="161"/>
                  </a:lnTo>
                  <a:lnTo>
                    <a:pt x="67444" y="323"/>
                  </a:lnTo>
                  <a:lnTo>
                    <a:pt x="67121" y="645"/>
                  </a:lnTo>
                  <a:lnTo>
                    <a:pt x="66799" y="323"/>
                  </a:lnTo>
                  <a:lnTo>
                    <a:pt x="66637" y="323"/>
                  </a:lnTo>
                  <a:lnTo>
                    <a:pt x="66476" y="484"/>
                  </a:lnTo>
                  <a:lnTo>
                    <a:pt x="66315" y="645"/>
                  </a:lnTo>
                  <a:lnTo>
                    <a:pt x="66153" y="807"/>
                  </a:lnTo>
                  <a:lnTo>
                    <a:pt x="65992" y="807"/>
                  </a:lnTo>
                  <a:lnTo>
                    <a:pt x="65831" y="645"/>
                  </a:lnTo>
                  <a:lnTo>
                    <a:pt x="65669" y="161"/>
                  </a:lnTo>
                  <a:lnTo>
                    <a:pt x="65508" y="968"/>
                  </a:lnTo>
                  <a:lnTo>
                    <a:pt x="65347" y="968"/>
                  </a:lnTo>
                  <a:lnTo>
                    <a:pt x="65185" y="807"/>
                  </a:lnTo>
                  <a:lnTo>
                    <a:pt x="65024" y="645"/>
                  </a:lnTo>
                  <a:lnTo>
                    <a:pt x="64863" y="484"/>
                  </a:lnTo>
                  <a:lnTo>
                    <a:pt x="64540" y="645"/>
                  </a:lnTo>
                  <a:lnTo>
                    <a:pt x="64217" y="807"/>
                  </a:lnTo>
                  <a:lnTo>
                    <a:pt x="64217" y="484"/>
                  </a:lnTo>
                  <a:lnTo>
                    <a:pt x="64217" y="323"/>
                  </a:lnTo>
                  <a:lnTo>
                    <a:pt x="64056" y="323"/>
                  </a:lnTo>
                  <a:lnTo>
                    <a:pt x="63733" y="645"/>
                  </a:lnTo>
                  <a:lnTo>
                    <a:pt x="63572" y="0"/>
                  </a:lnTo>
                  <a:close/>
                </a:path>
              </a:pathLst>
            </a:custGeom>
            <a:solidFill>
              <a:srgbClr val="FFCB05">
                <a:alpha val="50000"/>
              </a:srgbClr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217" name="Google Shape;217;p44"/>
            <p:cNvSpPr txBox="1"/>
            <p:nvPr/>
          </p:nvSpPr>
          <p:spPr>
            <a:xfrm rot="-276795">
              <a:off x="2828874" y="2086273"/>
              <a:ext cx="2771378" cy="1333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50">
                  <a:solidFill>
                    <a:srgbClr val="00274C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An unsubsidized loan is not need-based, and students can receive one as long as the FAFSA has been completed and full costs aren’t already met.</a:t>
              </a:r>
              <a:endParaRPr sz="1650">
                <a:solidFill>
                  <a:srgbClr val="00274C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5"/>
          <p:cNvSpPr txBox="1">
            <a:spLocks noGrp="1"/>
          </p:cNvSpPr>
          <p:nvPr>
            <p:ph type="title"/>
          </p:nvPr>
        </p:nvSpPr>
        <p:spPr>
          <a:xfrm>
            <a:off x="907200" y="445025"/>
            <a:ext cx="73224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Free Money (or, Gift Aid)</a:t>
            </a:r>
            <a:endParaRPr/>
          </a:p>
        </p:txBody>
      </p:sp>
      <p:sp>
        <p:nvSpPr>
          <p:cNvPr id="224" name="Google Shape;224;p45"/>
          <p:cNvSpPr txBox="1">
            <a:spLocks noGrp="1"/>
          </p:cNvSpPr>
          <p:nvPr>
            <p:ph type="body" idx="1"/>
          </p:nvPr>
        </p:nvSpPr>
        <p:spPr>
          <a:xfrm>
            <a:off x="907200" y="1254725"/>
            <a:ext cx="7322400" cy="27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000"/>
              <a:buFont typeface="Open Sans SemiBold"/>
              <a:buChar char="➔"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Scholarships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Earned in some way: grades, skills, service, etc.</a:t>
            </a:r>
            <a:endParaRPr sz="18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Awarded by a variety of organizations</a:t>
            </a:r>
            <a:endParaRPr sz="18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May, or may not, require FAFSA and/or other applications</a:t>
            </a:r>
            <a:endParaRPr sz="180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2000"/>
              <a:buFont typeface="Open Sans SemiBold"/>
              <a:buChar char="➔"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Grants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Need-based</a:t>
            </a:r>
            <a:endParaRPr sz="18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Must complete FAFSA to apply</a:t>
            </a:r>
            <a:endParaRPr sz="18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May need to complete other applications such as</a:t>
            </a:r>
            <a:br>
              <a:rPr lang="en" sz="1800"/>
            </a:br>
            <a:r>
              <a:rPr lang="en" sz="1800"/>
              <a:t>CSS Profile or other institutional forms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6"/>
          <p:cNvSpPr txBox="1">
            <a:spLocks noGrp="1"/>
          </p:cNvSpPr>
          <p:nvPr>
            <p:ph type="title"/>
          </p:nvPr>
        </p:nvSpPr>
        <p:spPr>
          <a:xfrm>
            <a:off x="916650" y="445025"/>
            <a:ext cx="77637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Scholarships</a:t>
            </a:r>
            <a:endParaRPr/>
          </a:p>
        </p:txBody>
      </p:sp>
      <p:sp>
        <p:nvSpPr>
          <p:cNvPr id="230" name="Google Shape;230;p46"/>
          <p:cNvSpPr txBox="1">
            <a:spLocks noGrp="1"/>
          </p:cNvSpPr>
          <p:nvPr>
            <p:ph type="body" idx="1"/>
          </p:nvPr>
        </p:nvSpPr>
        <p:spPr>
          <a:xfrm>
            <a:off x="916650" y="1254725"/>
            <a:ext cx="77637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Use free scholarship search engines</a:t>
            </a:r>
            <a:endParaRPr sz="2000"/>
          </a:p>
          <a:p>
            <a:pPr marL="628650" lvl="1" indent="-2159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latin typeface="Open Sans Medium"/>
                <a:ea typeface="Open Sans Medium"/>
                <a:cs typeface="Open Sans Medium"/>
                <a:sym typeface="Open Sans Medium"/>
              </a:rPr>
              <a:t>Examples</a:t>
            </a:r>
            <a:r>
              <a:rPr lang="en" sz="1600"/>
              <a:t>: College Board’s Scholarship Search, Appily, Fastweb!, CollegeScholarships.com, Scholarship America</a:t>
            </a:r>
            <a:endParaRPr sz="1600"/>
          </a:p>
          <a:p>
            <a:pPr marL="285750" lvl="0" indent="-228600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Search based on your interests, career goals, and affinities</a:t>
            </a:r>
            <a:endParaRPr sz="2000"/>
          </a:p>
          <a:p>
            <a:pPr marL="285750" lvl="0" indent="-228600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Maximize local and state resources</a:t>
            </a:r>
            <a:endParaRPr sz="2000"/>
          </a:p>
          <a:p>
            <a:pPr marL="628650" lvl="1" indent="-215900" algn="l" rtl="0">
              <a:spcBef>
                <a:spcPts val="0"/>
              </a:spcBef>
              <a:spcAft>
                <a:spcPts val="1000"/>
              </a:spcAft>
              <a:buSzPts val="1600"/>
              <a:buChar char="○"/>
            </a:pPr>
            <a:r>
              <a:rPr lang="en" sz="1600">
                <a:latin typeface="Open Sans Medium"/>
                <a:ea typeface="Open Sans Medium"/>
                <a:cs typeface="Open Sans Medium"/>
                <a:sym typeface="Open Sans Medium"/>
              </a:rPr>
              <a:t>Examples</a:t>
            </a:r>
            <a:r>
              <a:rPr lang="en" sz="1600"/>
              <a:t>: U-M Alumni Clubs, State of Michigan scholarship programs, local Promise and regional scholarships, Community Foundation awards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7"/>
          <p:cNvSpPr txBox="1">
            <a:spLocks noGrp="1"/>
          </p:cNvSpPr>
          <p:nvPr>
            <p:ph type="title"/>
          </p:nvPr>
        </p:nvSpPr>
        <p:spPr>
          <a:xfrm>
            <a:off x="775500" y="445025"/>
            <a:ext cx="77802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970"/>
              <a:buFont typeface="Arial"/>
              <a:buNone/>
            </a:pPr>
            <a:r>
              <a:rPr lang="en" sz="3800"/>
              <a:t>Watch For Scholarship Scams</a:t>
            </a:r>
            <a:endParaRPr sz="3800"/>
          </a:p>
        </p:txBody>
      </p:sp>
      <p:sp>
        <p:nvSpPr>
          <p:cNvPr id="237" name="Google Shape;237;p47"/>
          <p:cNvSpPr txBox="1">
            <a:spLocks noGrp="1"/>
          </p:cNvSpPr>
          <p:nvPr>
            <p:ph type="body" idx="1"/>
          </p:nvPr>
        </p:nvSpPr>
        <p:spPr>
          <a:xfrm>
            <a:off x="900000" y="1254725"/>
            <a:ext cx="7655700" cy="28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Be skeptical about: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Scholarships with application fee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No contact telephone number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Unsolicited scholarship opportunity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Hype or pressure to participate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Scholarship services that guarantee success</a:t>
            </a:r>
            <a:endParaRPr sz="18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Social Security number, checking/savings account info requested</a:t>
            </a:r>
            <a:endParaRPr sz="1800"/>
          </a:p>
        </p:txBody>
      </p:sp>
      <p:pic>
        <p:nvPicPr>
          <p:cNvPr id="238" name="Google Shape;238;p47" descr="studentaid.gov/resources/scam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0598" y="1368650"/>
            <a:ext cx="1557601" cy="155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8"/>
          <p:cNvSpPr txBox="1">
            <a:spLocks noGrp="1"/>
          </p:cNvSpPr>
          <p:nvPr>
            <p:ph type="title"/>
          </p:nvPr>
        </p:nvSpPr>
        <p:spPr>
          <a:xfrm>
            <a:off x="689100" y="380575"/>
            <a:ext cx="77658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Understand Your Scholarship</a:t>
            </a:r>
            <a:endParaRPr/>
          </a:p>
        </p:txBody>
      </p:sp>
      <p:sp>
        <p:nvSpPr>
          <p:cNvPr id="245" name="Google Shape;245;p48"/>
          <p:cNvSpPr txBox="1">
            <a:spLocks noGrp="1"/>
          </p:cNvSpPr>
          <p:nvPr>
            <p:ph type="body" idx="1"/>
          </p:nvPr>
        </p:nvSpPr>
        <p:spPr>
          <a:xfrm>
            <a:off x="769375" y="1254725"/>
            <a:ext cx="6489300" cy="28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74C"/>
              </a:buClr>
              <a:buSzPts val="1800"/>
              <a:buFont typeface="Open Sans SemiBold"/>
              <a:buChar char="●"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One-time vs. renewable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If renewable, are there requirements?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GPA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Specific major/degree program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Full-time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Font typeface="Open Sans SemiBold"/>
              <a:buChar char="●"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Tuition-specific scholarship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Font typeface="Open Sans SemiBold"/>
              <a:buChar char="●"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What’s the value of the scholarship?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Full ride vs. partial (Will you have remaining costs?)</a:t>
            </a:r>
            <a:endParaRPr sz="1800"/>
          </a:p>
        </p:txBody>
      </p:sp>
      <p:pic>
        <p:nvPicPr>
          <p:cNvPr id="246" name="Google Shape;246;p48" descr="Photo - University of Michigan students (credit: M-Commons)"/>
          <p:cNvPicPr preferRelativeResize="0"/>
          <p:nvPr/>
        </p:nvPicPr>
        <p:blipFill rotWithShape="1">
          <a:blip r:embed="rId3">
            <a:alphaModFix/>
          </a:blip>
          <a:srcRect b="12227"/>
          <a:stretch/>
        </p:blipFill>
        <p:spPr>
          <a:xfrm>
            <a:off x="6348425" y="1190275"/>
            <a:ext cx="1804650" cy="234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9"/>
          <p:cNvSpPr txBox="1">
            <a:spLocks noGrp="1"/>
          </p:cNvSpPr>
          <p:nvPr>
            <p:ph type="title"/>
          </p:nvPr>
        </p:nvSpPr>
        <p:spPr>
          <a:xfrm>
            <a:off x="910275" y="445025"/>
            <a:ext cx="7320300" cy="80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Blue Guarantee</a:t>
            </a:r>
            <a:endParaRPr/>
          </a:p>
        </p:txBody>
      </p:sp>
      <p:sp>
        <p:nvSpPr>
          <p:cNvPr id="252" name="Google Shape;252;p49"/>
          <p:cNvSpPr txBox="1">
            <a:spLocks noGrp="1"/>
          </p:cNvSpPr>
          <p:nvPr>
            <p:ph type="body" idx="1"/>
          </p:nvPr>
        </p:nvSpPr>
        <p:spPr>
          <a:xfrm>
            <a:off x="910275" y="1254725"/>
            <a:ext cx="7320300" cy="27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Free U-M​ tuition​ for ​four years</a:t>
            </a:r>
            <a:endParaRPr sz="2000"/>
          </a:p>
          <a:p>
            <a:pPr marL="285750" lvl="0" indent="-228600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General eligibility: </a:t>
            </a:r>
            <a:endParaRPr sz="2000"/>
          </a:p>
          <a:p>
            <a:pPr marL="571500" lvl="1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Must qualify for in-state tuition​ and be earning first bachelor's degree</a:t>
            </a:r>
            <a:endParaRPr sz="1800"/>
          </a:p>
          <a:p>
            <a:pPr marL="571500" lvl="1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Family income of ​​$125,000​ or less; assets below $125,000</a:t>
            </a:r>
            <a:endParaRPr sz="1800"/>
          </a:p>
          <a:p>
            <a:pPr marL="571500" lvl="1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Must apply and be eligible for ​financial ​aid</a:t>
            </a:r>
            <a:endParaRPr sz="1800"/>
          </a:p>
          <a:p>
            <a:pPr marL="285750" lvl="0" indent="-228600" algn="l" rtl="0"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More information: goblueguarantee.umich.edu/ann-arbor </a:t>
            </a:r>
            <a:endParaRPr sz="2000"/>
          </a:p>
        </p:txBody>
      </p:sp>
      <p:pic>
        <p:nvPicPr>
          <p:cNvPr id="253" name="Google Shape;253;p49" title="GBG mark_banner only 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1075" y="579151"/>
            <a:ext cx="3229325" cy="136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0"/>
          <p:cNvSpPr txBox="1">
            <a:spLocks noGrp="1"/>
          </p:cNvSpPr>
          <p:nvPr>
            <p:ph type="title"/>
          </p:nvPr>
        </p:nvSpPr>
        <p:spPr>
          <a:xfrm>
            <a:off x="642750" y="445025"/>
            <a:ext cx="78585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Earned Money (or, Work-Study)</a:t>
            </a:r>
            <a:endParaRPr/>
          </a:p>
        </p:txBody>
      </p:sp>
      <p:sp>
        <p:nvSpPr>
          <p:cNvPr id="259" name="Google Shape;259;p50"/>
          <p:cNvSpPr txBox="1">
            <a:spLocks noGrp="1"/>
          </p:cNvSpPr>
          <p:nvPr>
            <p:ph type="body" idx="1"/>
          </p:nvPr>
        </p:nvSpPr>
        <p:spPr>
          <a:xfrm>
            <a:off x="3577025" y="1254725"/>
            <a:ext cx="51033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Get paid for your work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Receive paychecks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Have flexible work schedules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Consider on-or off-campus opportunities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●"/>
            </a:pPr>
            <a:r>
              <a:rPr lang="en" sz="2000"/>
              <a:t>Students not awarded Work-Study with their financial aid notice may apply for other jobs on and off campus</a:t>
            </a:r>
            <a:endParaRPr sz="2000"/>
          </a:p>
        </p:txBody>
      </p:sp>
      <p:pic>
        <p:nvPicPr>
          <p:cNvPr id="260" name="Google Shape;260;p50" descr="Ariel photo - University of Michigan diag block M tiles (credit M-Common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075" y="1316925"/>
            <a:ext cx="2851948" cy="25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1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Borrowed Money (or, Loans)</a:t>
            </a:r>
            <a:endParaRPr/>
          </a:p>
        </p:txBody>
      </p:sp>
      <p:sp>
        <p:nvSpPr>
          <p:cNvPr id="266" name="Google Shape;266;p51"/>
          <p:cNvSpPr txBox="1">
            <a:spLocks noGrp="1"/>
          </p:cNvSpPr>
          <p:nvPr>
            <p:ph type="body" idx="1"/>
          </p:nvPr>
        </p:nvSpPr>
        <p:spPr>
          <a:xfrm>
            <a:off x="462325" y="1254725"/>
            <a:ext cx="5281800" cy="28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20000"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Borrow only what is REALLY needed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Repayment begins after graduation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Federal Loans from the FAFSA</a:t>
            </a: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Federal Subsidized Direct Loans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Student is borrower, interest does not accrue until repayment</a:t>
            </a:r>
            <a:endParaRPr sz="1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Federal Unsubsidized Direct Loans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Student is borrower, interest accrues day one</a:t>
            </a:r>
            <a:endParaRPr sz="1800"/>
          </a:p>
        </p:txBody>
      </p:sp>
      <p:pic>
        <p:nvPicPr>
          <p:cNvPr id="267" name="Google Shape;267;p51" descr="Photo - University of Michigan students walking on campus in fall foliage (credit M-Commons)" title="MCOMMONS-FallColors1024-10.jpg.jpg"/>
          <p:cNvPicPr preferRelativeResize="0"/>
          <p:nvPr/>
        </p:nvPicPr>
        <p:blipFill rotWithShape="1">
          <a:blip r:embed="rId3">
            <a:alphaModFix/>
          </a:blip>
          <a:srcRect l="13458" r="17025"/>
          <a:stretch/>
        </p:blipFill>
        <p:spPr>
          <a:xfrm>
            <a:off x="5855500" y="1357450"/>
            <a:ext cx="2531200" cy="242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2"/>
          <p:cNvSpPr txBox="1">
            <a:spLocks noGrp="1"/>
          </p:cNvSpPr>
          <p:nvPr>
            <p:ph type="title"/>
          </p:nvPr>
        </p:nvSpPr>
        <p:spPr>
          <a:xfrm>
            <a:off x="467275" y="700900"/>
            <a:ext cx="5997300" cy="2763300"/>
          </a:xfrm>
          <a:prstGeom prst="rect">
            <a:avLst/>
          </a:prstGeom>
          <a:solidFill>
            <a:srgbClr val="FFCB0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500"/>
              <a:buFont typeface="Arial"/>
              <a:buNone/>
            </a:pPr>
            <a:r>
              <a:rPr lang="en" sz="4500">
                <a:latin typeface="Montserrat SemiBold"/>
                <a:ea typeface="Montserrat SemiBold"/>
                <a:cs typeface="Montserrat SemiBold"/>
                <a:sym typeface="Montserrat SemiBold"/>
              </a:rPr>
              <a:t>Applying for Financial Aid</a:t>
            </a:r>
            <a:endParaRPr sz="45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73" name="Google Shape;273;p52" descr="University of Michigan Block M logo" title="2color-blueb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1309" y="700900"/>
            <a:ext cx="2592215" cy="276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3" descr="Two Aid Applications (shape callout)"/>
          <p:cNvSpPr/>
          <p:nvPr/>
        </p:nvSpPr>
        <p:spPr>
          <a:xfrm rot="860548">
            <a:off x="6383448" y="1571604"/>
            <a:ext cx="2709137" cy="2000292"/>
          </a:xfrm>
          <a:prstGeom prst="star16">
            <a:avLst>
              <a:gd name="adj" fmla="val 37500"/>
            </a:avLst>
          </a:prstGeom>
          <a:solidFill>
            <a:srgbClr val="FFCB05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34275" rIns="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1800" b="1">
                <a:solidFill>
                  <a:srgbClr val="00274C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Two Aid Applications</a:t>
            </a:r>
            <a:endParaRPr sz="1800" b="0" i="0" u="none" strike="noStrike" cap="none">
              <a:solidFill>
                <a:srgbClr val="00274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3"/>
          <p:cNvSpPr txBox="1">
            <a:spLocks noGrp="1"/>
          </p:cNvSpPr>
          <p:nvPr>
            <p:ph type="title"/>
          </p:nvPr>
        </p:nvSpPr>
        <p:spPr>
          <a:xfrm>
            <a:off x="462325" y="501420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Where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0" name="Google Shape;280;p53"/>
          <p:cNvSpPr txBox="1">
            <a:spLocks noGrp="1"/>
          </p:cNvSpPr>
          <p:nvPr>
            <p:ph type="body" idx="1"/>
          </p:nvPr>
        </p:nvSpPr>
        <p:spPr>
          <a:xfrm>
            <a:off x="1957925" y="2972200"/>
            <a:ext cx="5147700" cy="1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850" u="sng">
                <a:solidFill>
                  <a:schemeClr val="hlink"/>
                </a:solidFill>
                <a:hlinkClick r:id="rId3"/>
              </a:rPr>
              <a:t>CSS Profile</a:t>
            </a:r>
            <a:endParaRPr sz="1850"/>
          </a:p>
          <a:p>
            <a:pPr marL="28575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$25 application fee</a:t>
            </a:r>
            <a:endParaRPr sz="1800"/>
          </a:p>
          <a:p>
            <a:pPr marL="28575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●"/>
            </a:pPr>
            <a:r>
              <a:rPr lang="en" sz="1800"/>
              <a:t>Need-based U-M grants and scholarships</a:t>
            </a:r>
            <a:endParaRPr sz="1800"/>
          </a:p>
        </p:txBody>
      </p:sp>
      <p:pic>
        <p:nvPicPr>
          <p:cNvPr id="281" name="Google Shape;281;p53" descr="https://studentaid.gov/h/apply-for-aid/fafs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7775" y="1477052"/>
            <a:ext cx="1330151" cy="133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3" descr="https://cssprofile.collegeboard.org/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975" y="2766175"/>
            <a:ext cx="1305749" cy="130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53"/>
          <p:cNvSpPr txBox="1">
            <a:spLocks noGrp="1"/>
          </p:cNvSpPr>
          <p:nvPr>
            <p:ph type="body" idx="1"/>
          </p:nvPr>
        </p:nvSpPr>
        <p:spPr>
          <a:xfrm>
            <a:off x="1945725" y="1477050"/>
            <a:ext cx="4644300" cy="14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5000"/>
              <a:buNone/>
            </a:pPr>
            <a:r>
              <a:rPr lang="en" sz="2000"/>
              <a:t>Free Application for Federal Student Aid (</a:t>
            </a:r>
            <a:r>
              <a:rPr lang="en" sz="2000" u="sng">
                <a:solidFill>
                  <a:schemeClr val="hlink"/>
                </a:solidFill>
                <a:hlinkClick r:id="rId6"/>
              </a:rPr>
              <a:t>FAFSA</a:t>
            </a:r>
            <a:r>
              <a:rPr lang="en" sz="2000"/>
              <a:t>)</a:t>
            </a:r>
            <a:endParaRPr sz="2000"/>
          </a:p>
          <a:p>
            <a:pPr marL="285750" lvl="0" indent="-22002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ct val="100000"/>
              <a:buChar char="●"/>
            </a:pPr>
            <a:r>
              <a:rPr lang="en" sz="1800"/>
              <a:t>Free application</a:t>
            </a:r>
            <a:endParaRPr sz="1800"/>
          </a:p>
          <a:p>
            <a:pPr marL="285750" lvl="0" indent="-220028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ct val="100000"/>
              <a:buChar char="●"/>
            </a:pPr>
            <a:r>
              <a:rPr lang="en" sz="1800"/>
              <a:t>State, federal, and private financial aid resources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4"/>
          <p:cNvSpPr txBox="1">
            <a:spLocks noGrp="1"/>
          </p:cNvSpPr>
          <p:nvPr>
            <p:ph type="title"/>
          </p:nvPr>
        </p:nvSpPr>
        <p:spPr>
          <a:xfrm>
            <a:off x="463050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When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289" name="Google Shape;289;p54"/>
          <p:cNvGrpSpPr/>
          <p:nvPr/>
        </p:nvGrpSpPr>
        <p:grpSpPr>
          <a:xfrm>
            <a:off x="654814" y="1317627"/>
            <a:ext cx="7758042" cy="2771708"/>
            <a:chOff x="2024538" y="924863"/>
            <a:chExt cx="5094925" cy="3293771"/>
          </a:xfrm>
        </p:grpSpPr>
        <p:sp>
          <p:nvSpPr>
            <p:cNvPr id="290" name="Google Shape;290;p54"/>
            <p:cNvSpPr/>
            <p:nvPr/>
          </p:nvSpPr>
          <p:spPr>
            <a:xfrm>
              <a:off x="3305138" y="924863"/>
              <a:ext cx="1252800" cy="3293700"/>
            </a:xfrm>
            <a:prstGeom prst="roundRect">
              <a:avLst>
                <a:gd name="adj" fmla="val 8835"/>
              </a:avLst>
            </a:prstGeom>
            <a:solidFill>
              <a:srgbClr val="0027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1" name="Google Shape;291;p54"/>
            <p:cNvSpPr/>
            <p:nvPr/>
          </p:nvSpPr>
          <p:spPr>
            <a:xfrm>
              <a:off x="4585763" y="924863"/>
              <a:ext cx="1252800" cy="3293700"/>
            </a:xfrm>
            <a:prstGeom prst="roundRect">
              <a:avLst>
                <a:gd name="adj" fmla="val 8835"/>
              </a:avLst>
            </a:prstGeom>
            <a:solidFill>
              <a:srgbClr val="0027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2" name="Google Shape;292;p54"/>
            <p:cNvSpPr/>
            <p:nvPr/>
          </p:nvSpPr>
          <p:spPr>
            <a:xfrm>
              <a:off x="5865638" y="924863"/>
              <a:ext cx="1252800" cy="3293700"/>
            </a:xfrm>
            <a:prstGeom prst="roundRect">
              <a:avLst>
                <a:gd name="adj" fmla="val 8835"/>
              </a:avLst>
            </a:prstGeom>
            <a:solidFill>
              <a:srgbClr val="0027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3" name="Google Shape;293;p54"/>
            <p:cNvSpPr/>
            <p:nvPr/>
          </p:nvSpPr>
          <p:spPr>
            <a:xfrm>
              <a:off x="2026600" y="924863"/>
              <a:ext cx="1252800" cy="3293700"/>
            </a:xfrm>
            <a:prstGeom prst="roundRect">
              <a:avLst>
                <a:gd name="adj" fmla="val 8835"/>
              </a:avLst>
            </a:prstGeom>
            <a:solidFill>
              <a:srgbClr val="0027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294" name="Google Shape;294;p54"/>
            <p:cNvSpPr txBox="1"/>
            <p:nvPr/>
          </p:nvSpPr>
          <p:spPr>
            <a:xfrm>
              <a:off x="2024538" y="3336933"/>
              <a:ext cx="1252800" cy="8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CB05"/>
                  </a:solidFill>
                  <a:latin typeface="Days One"/>
                  <a:ea typeface="Days One"/>
                  <a:cs typeface="Days One"/>
                  <a:sym typeface="Days One"/>
                </a:rPr>
                <a:t>Winter Start</a:t>
              </a:r>
              <a:endParaRPr sz="1600">
                <a:solidFill>
                  <a:srgbClr val="FFCB05"/>
                </a:solidFill>
                <a:latin typeface="Days One"/>
                <a:ea typeface="Days One"/>
                <a:cs typeface="Days One"/>
                <a:sym typeface="Days One"/>
              </a:endParaRPr>
            </a:p>
          </p:txBody>
        </p:sp>
        <p:sp>
          <p:nvSpPr>
            <p:cNvPr id="295" name="Google Shape;295;p54"/>
            <p:cNvSpPr txBox="1"/>
            <p:nvPr/>
          </p:nvSpPr>
          <p:spPr>
            <a:xfrm>
              <a:off x="3305150" y="3336933"/>
              <a:ext cx="1252800" cy="8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CB05"/>
                  </a:solidFill>
                  <a:latin typeface="Days One"/>
                  <a:ea typeface="Days One"/>
                  <a:cs typeface="Days One"/>
                  <a:sym typeface="Days One"/>
                </a:rPr>
                <a:t>Spring/Summer</a:t>
              </a:r>
              <a:endParaRPr sz="1600">
                <a:solidFill>
                  <a:srgbClr val="FFCB05"/>
                </a:solidFill>
                <a:latin typeface="Days One"/>
                <a:ea typeface="Days One"/>
                <a:cs typeface="Days One"/>
                <a:sym typeface="Days One"/>
              </a:endParaRPr>
            </a:p>
          </p:txBody>
        </p:sp>
        <p:sp>
          <p:nvSpPr>
            <p:cNvPr id="296" name="Google Shape;296;p54"/>
            <p:cNvSpPr txBox="1"/>
            <p:nvPr/>
          </p:nvSpPr>
          <p:spPr>
            <a:xfrm>
              <a:off x="4585388" y="3336838"/>
              <a:ext cx="1252800" cy="8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CB05"/>
                  </a:solidFill>
                  <a:latin typeface="Days One"/>
                  <a:ea typeface="Days One"/>
                  <a:cs typeface="Days One"/>
                  <a:sym typeface="Days One"/>
                </a:rPr>
                <a:t>Early Decision</a:t>
              </a:r>
              <a:endParaRPr sz="1600">
                <a:solidFill>
                  <a:srgbClr val="FFCB05"/>
                </a:solidFill>
                <a:latin typeface="Days One"/>
                <a:ea typeface="Days One"/>
                <a:cs typeface="Days One"/>
                <a:sym typeface="Days One"/>
              </a:endParaRPr>
            </a:p>
          </p:txBody>
        </p:sp>
        <p:sp>
          <p:nvSpPr>
            <p:cNvPr id="297" name="Google Shape;297;p54"/>
            <p:cNvSpPr txBox="1"/>
            <p:nvPr/>
          </p:nvSpPr>
          <p:spPr>
            <a:xfrm>
              <a:off x="5866663" y="3336861"/>
              <a:ext cx="1252800" cy="8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CB05"/>
                  </a:solidFill>
                  <a:latin typeface="Days One"/>
                  <a:ea typeface="Days One"/>
                  <a:cs typeface="Days One"/>
                  <a:sym typeface="Days One"/>
                </a:rPr>
                <a:t>Early Action &amp; Regular Decision</a:t>
              </a:r>
              <a:endParaRPr sz="1500">
                <a:solidFill>
                  <a:srgbClr val="FFCB05"/>
                </a:solidFill>
                <a:latin typeface="Days One"/>
                <a:ea typeface="Days One"/>
                <a:cs typeface="Days One"/>
                <a:sym typeface="Days One"/>
              </a:endParaRPr>
            </a:p>
          </p:txBody>
        </p:sp>
        <p:sp>
          <p:nvSpPr>
            <p:cNvPr id="298" name="Google Shape;298;p54"/>
            <p:cNvSpPr txBox="1"/>
            <p:nvPr/>
          </p:nvSpPr>
          <p:spPr>
            <a:xfrm>
              <a:off x="3319894" y="1010007"/>
              <a:ext cx="1252800" cy="1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2026-27 FAFSA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CSS Profile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FAFSA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</p:txBody>
        </p:sp>
        <p:sp>
          <p:nvSpPr>
            <p:cNvPr id="299" name="Google Shape;299;p54"/>
            <p:cNvSpPr txBox="1"/>
            <p:nvPr/>
          </p:nvSpPr>
          <p:spPr>
            <a:xfrm>
              <a:off x="3306183" y="2321473"/>
              <a:ext cx="1242600" cy="9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2026-27 FAFSA:</a:t>
              </a:r>
              <a:endParaRPr sz="15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285750" lvl="0" indent="-133350" algn="l" rtl="0">
                <a:spcBef>
                  <a:spcPts val="0"/>
                </a:spcBef>
                <a:spcAft>
                  <a:spcPts val="0"/>
                </a:spcAft>
                <a:buClr>
                  <a:srgbClr val="D9D9D9"/>
                </a:buClr>
                <a:buSzPts val="1200"/>
                <a:buFont typeface="DM Sans"/>
                <a:buChar char="●"/>
              </a:pPr>
              <a:r>
                <a:rPr lang="en" sz="12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Spring: May 10</a:t>
              </a:r>
              <a:endParaRPr sz="12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285750" lvl="0" indent="-133350" algn="l" rtl="0">
                <a:spcBef>
                  <a:spcPts val="0"/>
                </a:spcBef>
                <a:spcAft>
                  <a:spcPts val="0"/>
                </a:spcAft>
                <a:buClr>
                  <a:srgbClr val="D9D9D9"/>
                </a:buClr>
                <a:buSzPts val="1200"/>
                <a:buFont typeface="DM Sans"/>
                <a:buChar char="●"/>
              </a:pPr>
              <a:r>
                <a:rPr lang="en" sz="12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Summer: June 1</a:t>
              </a:r>
              <a:endParaRPr sz="12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2027-28 apps: </a:t>
              </a:r>
              <a:r>
                <a:rPr lang="en" sz="12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Mar. 1</a:t>
              </a:r>
              <a:endParaRPr sz="12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00" name="Google Shape;300;p54"/>
            <p:cNvSpPr txBox="1"/>
            <p:nvPr/>
          </p:nvSpPr>
          <p:spPr>
            <a:xfrm>
              <a:off x="4586577" y="1010011"/>
              <a:ext cx="1252800" cy="1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CSS Profile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FAFSA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</p:txBody>
        </p:sp>
        <p:sp>
          <p:nvSpPr>
            <p:cNvPr id="301" name="Google Shape;301;p54"/>
            <p:cNvSpPr txBox="1"/>
            <p:nvPr/>
          </p:nvSpPr>
          <p:spPr>
            <a:xfrm>
              <a:off x="4585900" y="2401900"/>
              <a:ext cx="1178700" cy="78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Due: Nov. 15</a:t>
              </a:r>
              <a:endParaRPr sz="16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02" name="Google Shape;302;p54"/>
            <p:cNvSpPr txBox="1"/>
            <p:nvPr/>
          </p:nvSpPr>
          <p:spPr>
            <a:xfrm>
              <a:off x="5866000" y="1010010"/>
              <a:ext cx="1252800" cy="1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CSS Profile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2027-28 FAFSA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</p:txBody>
        </p:sp>
        <p:sp>
          <p:nvSpPr>
            <p:cNvPr id="303" name="Google Shape;303;p54"/>
            <p:cNvSpPr txBox="1"/>
            <p:nvPr/>
          </p:nvSpPr>
          <p:spPr>
            <a:xfrm>
              <a:off x="5865349" y="2401900"/>
              <a:ext cx="1178700" cy="78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Suggested: Dec. 15</a:t>
              </a:r>
              <a:endParaRPr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Due: March 1</a:t>
              </a:r>
              <a:endParaRPr sz="16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304" name="Google Shape;304;p54"/>
            <p:cNvSpPr txBox="1"/>
            <p:nvPr/>
          </p:nvSpPr>
          <p:spPr>
            <a:xfrm>
              <a:off x="2025202" y="1010014"/>
              <a:ext cx="1252800" cy="1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2026-27 CSS Profile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CB05"/>
                  </a:solidFill>
                  <a:latin typeface="DM Sans SemiBold"/>
                  <a:ea typeface="DM Sans SemiBold"/>
                  <a:cs typeface="DM Sans SemiBold"/>
                  <a:sym typeface="DM Sans SemiBold"/>
                </a:rPr>
                <a:t>2026-27 FAFSA</a:t>
              </a:r>
              <a:endParaRPr>
                <a:solidFill>
                  <a:srgbClr val="FFCB05"/>
                </a:solidFill>
                <a:latin typeface="DM Sans SemiBold"/>
                <a:ea typeface="DM Sans SemiBold"/>
                <a:cs typeface="DM Sans SemiBold"/>
                <a:sym typeface="DM Sans SemiBold"/>
              </a:endParaRPr>
            </a:p>
          </p:txBody>
        </p:sp>
        <p:sp>
          <p:nvSpPr>
            <p:cNvPr id="305" name="Google Shape;305;p54"/>
            <p:cNvSpPr txBox="1"/>
            <p:nvPr/>
          </p:nvSpPr>
          <p:spPr>
            <a:xfrm>
              <a:off x="2024550" y="2401900"/>
              <a:ext cx="1178700" cy="78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18275" rIns="45700" bIns="182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D9D9D9"/>
                  </a:solidFill>
                  <a:latin typeface="DM Sans"/>
                  <a:ea typeface="DM Sans"/>
                  <a:cs typeface="DM Sans"/>
                  <a:sym typeface="DM Sans"/>
                </a:rPr>
                <a:t>Due: Nov. 15</a:t>
              </a:r>
              <a:endParaRPr sz="1600" b="1">
                <a:solidFill>
                  <a:srgbClr val="D9D9D9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cxnSp>
          <p:nvCxnSpPr>
            <p:cNvPr id="306" name="Google Shape;306;p54"/>
            <p:cNvCxnSpPr/>
            <p:nvPr/>
          </p:nvCxnSpPr>
          <p:spPr>
            <a:xfrm>
              <a:off x="2098088" y="3338491"/>
              <a:ext cx="1105500" cy="0"/>
            </a:xfrm>
            <a:prstGeom prst="straightConnector1">
              <a:avLst/>
            </a:prstGeom>
            <a:noFill/>
            <a:ln w="9525" cap="flat" cmpd="sng">
              <a:solidFill>
                <a:srgbClr val="FFCB0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7" name="Google Shape;307;p54"/>
            <p:cNvCxnSpPr/>
            <p:nvPr/>
          </p:nvCxnSpPr>
          <p:spPr>
            <a:xfrm>
              <a:off x="3378800" y="3338491"/>
              <a:ext cx="1105500" cy="0"/>
            </a:xfrm>
            <a:prstGeom prst="straightConnector1">
              <a:avLst/>
            </a:prstGeom>
            <a:noFill/>
            <a:ln w="9525" cap="flat" cmpd="sng">
              <a:solidFill>
                <a:srgbClr val="FFCB0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54"/>
            <p:cNvCxnSpPr/>
            <p:nvPr/>
          </p:nvCxnSpPr>
          <p:spPr>
            <a:xfrm>
              <a:off x="4659025" y="3338491"/>
              <a:ext cx="1105500" cy="0"/>
            </a:xfrm>
            <a:prstGeom prst="straightConnector1">
              <a:avLst/>
            </a:prstGeom>
            <a:noFill/>
            <a:ln w="9525" cap="flat" cmpd="sng">
              <a:solidFill>
                <a:srgbClr val="FFCB0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54"/>
            <p:cNvCxnSpPr/>
            <p:nvPr/>
          </p:nvCxnSpPr>
          <p:spPr>
            <a:xfrm>
              <a:off x="5925913" y="3338491"/>
              <a:ext cx="1105500" cy="0"/>
            </a:xfrm>
            <a:prstGeom prst="straightConnector1">
              <a:avLst/>
            </a:prstGeom>
            <a:noFill/>
            <a:ln w="9525" cap="flat" cmpd="sng">
              <a:solidFill>
                <a:srgbClr val="FFCB0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How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5" name="Google Shape;315;p55"/>
          <p:cNvSpPr txBox="1">
            <a:spLocks noGrp="1"/>
          </p:cNvSpPr>
          <p:nvPr>
            <p:ph type="body" idx="1"/>
          </p:nvPr>
        </p:nvSpPr>
        <p:spPr>
          <a:xfrm>
            <a:off x="713100" y="1305150"/>
            <a:ext cx="7717800" cy="27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Important documents and steps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342900" lvl="0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 b="0"/>
              <a:t>Federal Student Aid Account (FSA ID &amp; Password) All Contributors* </a:t>
            </a:r>
            <a:endParaRPr sz="1800"/>
          </a:p>
          <a:p>
            <a:pPr marL="342900" lvl="0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2025 </a:t>
            </a:r>
            <a:r>
              <a:rPr lang="en" sz="1800" b="0"/>
              <a:t>Tax Return</a:t>
            </a:r>
            <a:endParaRPr sz="1800" b="0"/>
          </a:p>
          <a:p>
            <a:pPr marL="685800" lvl="1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FAFSA will automatically transfer data from the IRS</a:t>
            </a:r>
            <a:endParaRPr sz="1800"/>
          </a:p>
          <a:p>
            <a:pPr marL="685800" lvl="1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◆"/>
            </a:pPr>
            <a:r>
              <a:rPr lang="en" sz="1800"/>
              <a:t>CSS Profile will require you to report the information yourself</a:t>
            </a:r>
            <a:endParaRPr sz="1800"/>
          </a:p>
          <a:p>
            <a:pPr marL="342900" lvl="0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 b="0"/>
              <a:t>Bank/asset statements</a:t>
            </a:r>
            <a:endParaRPr sz="1800" b="0"/>
          </a:p>
          <a:p>
            <a:pPr marL="342900" lvl="0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 b="0"/>
              <a:t>Child support (paid or received)</a:t>
            </a:r>
            <a:endParaRPr sz="1800" b="0"/>
          </a:p>
          <a:p>
            <a:pPr marL="342900" lvl="0" indent="-279400" algn="l" rtl="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00274C"/>
              </a:buClr>
              <a:buSzPts val="1800"/>
              <a:buChar char="➔"/>
            </a:pPr>
            <a:r>
              <a:rPr lang="en" sz="1800" b="0"/>
              <a:t>Other untaxed income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Why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1" name="Google Shape;321;p56"/>
          <p:cNvSpPr txBox="1">
            <a:spLocks noGrp="1"/>
          </p:cNvSpPr>
          <p:nvPr>
            <p:ph type="body" idx="1"/>
          </p:nvPr>
        </p:nvSpPr>
        <p:spPr>
          <a:xfrm>
            <a:off x="3294925" y="1254713"/>
            <a:ext cx="53853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/>
              <a:t>Why should you complete the FAFSA and CSS Profile?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Gain access to multiple sources of aid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List multiple schools on your applications </a:t>
            </a:r>
            <a:endParaRPr sz="200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Report information early in case you ever need to appeal due to special circumstances</a:t>
            </a:r>
            <a:endParaRPr sz="2000"/>
          </a:p>
        </p:txBody>
      </p:sp>
      <p:pic>
        <p:nvPicPr>
          <p:cNvPr id="322" name="Google Shape;322;p56" descr="Ariel photograph - University of Michigan central campus (credit M-Commons)"/>
          <p:cNvPicPr preferRelativeResize="0"/>
          <p:nvPr/>
        </p:nvPicPr>
        <p:blipFill rotWithShape="1">
          <a:blip r:embed="rId3">
            <a:alphaModFix/>
          </a:blip>
          <a:srcRect b="2913"/>
          <a:stretch/>
        </p:blipFill>
        <p:spPr>
          <a:xfrm>
            <a:off x="665500" y="1280786"/>
            <a:ext cx="2559050" cy="273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7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What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8" name="Google Shape;328;p57"/>
          <p:cNvSpPr txBox="1">
            <a:spLocks noGrp="1"/>
          </p:cNvSpPr>
          <p:nvPr>
            <p:ph type="body" idx="1"/>
          </p:nvPr>
        </p:nvSpPr>
        <p:spPr>
          <a:xfrm>
            <a:off x="604225" y="1246669"/>
            <a:ext cx="4624500" cy="25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What should I expect?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Information sections are broken up so that student information is reported separately from parent information.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“As of today” language</a:t>
            </a:r>
            <a:endParaRPr sz="2000"/>
          </a:p>
        </p:txBody>
      </p:sp>
      <p:pic>
        <p:nvPicPr>
          <p:cNvPr id="329" name="Google Shape;329;p57" descr="Evening photo - University of Michigan students walking outside Hatcher Graduate Library (credit M-Common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8899" y="1246668"/>
            <a:ext cx="3426176" cy="256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8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Who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5" name="Google Shape;335;p58"/>
          <p:cNvSpPr txBox="1">
            <a:spLocks noGrp="1"/>
          </p:cNvSpPr>
          <p:nvPr>
            <p:ph type="body" idx="1"/>
          </p:nvPr>
        </p:nvSpPr>
        <p:spPr>
          <a:xfrm>
            <a:off x="462325" y="1305125"/>
            <a:ext cx="8217900" cy="28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Each Student </a:t>
            </a:r>
            <a:r>
              <a:rPr lang="en" sz="1800"/>
              <a:t>(Parent data can be transferred for multiple children)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FAFSA Parent Contributor(s)</a:t>
            </a:r>
            <a:endParaRPr sz="20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◆"/>
            </a:pPr>
            <a:r>
              <a:rPr lang="en" sz="1800"/>
              <a:t>Both parents (biological, step-parent, adoptive) if married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◆"/>
            </a:pPr>
            <a:r>
              <a:rPr lang="en" sz="1800"/>
              <a:t>Only one parent if single, divorced, or separated. The FAFSA form requires information from the parent(s) who </a:t>
            </a:r>
            <a:r>
              <a:rPr lang="en" sz="1800">
                <a:latin typeface="Open Sans SemiBold"/>
                <a:ea typeface="Open Sans SemiBold"/>
                <a:cs typeface="Open Sans SemiBold"/>
                <a:sym typeface="Open Sans SemiBold"/>
              </a:rPr>
              <a:t>provided the most financial support</a:t>
            </a:r>
            <a:r>
              <a:rPr lang="en" sz="1800"/>
              <a:t> or, if that’s equal, the parent with the higher income and assets. 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◆"/>
            </a:pPr>
            <a:r>
              <a:rPr lang="en" sz="1800"/>
              <a:t>If both parents live in the same house and are not married, both incomes go on FAFSA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9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Completing Your Aid Applications: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CSS Profile Households A and B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1" name="Google Shape;341;p59"/>
          <p:cNvSpPr txBox="1">
            <a:spLocks noGrp="1"/>
          </p:cNvSpPr>
          <p:nvPr>
            <p:ph type="body" idx="1"/>
          </p:nvPr>
        </p:nvSpPr>
        <p:spPr>
          <a:xfrm>
            <a:off x="555900" y="1409875"/>
            <a:ext cx="81243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U-M requires information from both biological parents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If parents are divorced/separated, both households must report information on the aid application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CSS Profile HHA (custodial) and HHB (noncustodial)</a:t>
            </a: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74C"/>
              </a:buClr>
              <a:buSzPts val="1800"/>
              <a:buChar char="➔"/>
            </a:pPr>
            <a:r>
              <a:rPr lang="en" sz="2000"/>
              <a:t>An appeal process for an HHB waiver is available if one parent cannot be located or contacted, or it is unsafe to do so. See the OFA website for information.</a:t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0"/>
          <p:cNvSpPr txBox="1">
            <a:spLocks noGrp="1"/>
          </p:cNvSpPr>
          <p:nvPr>
            <p:ph type="title"/>
          </p:nvPr>
        </p:nvSpPr>
        <p:spPr>
          <a:xfrm>
            <a:off x="904075" y="445025"/>
            <a:ext cx="77763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Dependent vs. Independent</a:t>
            </a:r>
            <a:endParaRPr/>
          </a:p>
        </p:txBody>
      </p:sp>
      <p:sp>
        <p:nvSpPr>
          <p:cNvPr id="347" name="Google Shape;347;p60"/>
          <p:cNvSpPr txBox="1">
            <a:spLocks noGrp="1"/>
          </p:cNvSpPr>
          <p:nvPr>
            <p:ph type="body" idx="1"/>
          </p:nvPr>
        </p:nvSpPr>
        <p:spPr>
          <a:xfrm>
            <a:off x="904075" y="1213175"/>
            <a:ext cx="3765600" cy="28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Dependent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8575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Requires parental information</a:t>
            </a:r>
            <a:endParaRPr sz="1800"/>
          </a:p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Most U-M students dependent</a:t>
            </a:r>
            <a:endParaRPr sz="1800"/>
          </a:p>
          <a:p>
            <a:pPr marL="628650" lvl="1" indent="-215900" algn="l" rtl="0">
              <a:spcBef>
                <a:spcPts val="0"/>
              </a:spcBef>
              <a:spcAft>
                <a:spcPts val="0"/>
              </a:spcAft>
              <a:buSzPts val="1600"/>
              <a:buChar char="◆"/>
            </a:pPr>
            <a:r>
              <a:rPr lang="en" sz="1600"/>
              <a:t>Does not consider student tax filing status.</a:t>
            </a:r>
            <a:endParaRPr sz="1600"/>
          </a:p>
          <a:p>
            <a:pPr marL="628650" lvl="1" indent="-215900" algn="l" rtl="0">
              <a:spcBef>
                <a:spcPts val="0"/>
              </a:spcBef>
              <a:spcAft>
                <a:spcPts val="0"/>
              </a:spcAft>
              <a:buSzPts val="1600"/>
              <a:buChar char="◆"/>
            </a:pPr>
            <a:r>
              <a:rPr lang="en" sz="1600"/>
              <a:t>Does not consider parent unwillingness to contribute.</a:t>
            </a:r>
            <a:endParaRPr sz="1600"/>
          </a:p>
        </p:txBody>
      </p:sp>
      <p:sp>
        <p:nvSpPr>
          <p:cNvPr id="348" name="Google Shape;348;p60"/>
          <p:cNvSpPr txBox="1">
            <a:spLocks noGrp="1"/>
          </p:cNvSpPr>
          <p:nvPr>
            <p:ph type="body" idx="2"/>
          </p:nvPr>
        </p:nvSpPr>
        <p:spPr>
          <a:xfrm>
            <a:off x="4735775" y="1213175"/>
            <a:ext cx="4112700" cy="30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Independent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8575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No parental information reported</a:t>
            </a:r>
            <a:endParaRPr sz="1800"/>
          </a:p>
          <a:p>
            <a:pPr marL="28575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ts val="1800"/>
              <a:buChar char="➔"/>
            </a:pPr>
            <a:r>
              <a:rPr lang="en" sz="1800"/>
              <a:t>Who is independent? (</a:t>
            </a:r>
            <a:r>
              <a:rPr lang="en" sz="1800">
                <a:latin typeface="Open Sans Medium"/>
                <a:ea typeface="Open Sans Medium"/>
                <a:cs typeface="Open Sans Medium"/>
                <a:sym typeface="Open Sans Medium"/>
              </a:rPr>
              <a:t>partial list</a:t>
            </a:r>
            <a:r>
              <a:rPr lang="en" sz="1800"/>
              <a:t>)</a:t>
            </a:r>
            <a:endParaRPr sz="18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Married</a:t>
            </a:r>
            <a:endParaRPr sz="15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24 years old or older</a:t>
            </a:r>
            <a:endParaRPr sz="15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Orphan, foster youth, ward of the court/state, legal guardianship</a:t>
            </a:r>
            <a:endParaRPr sz="15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Responsible for dependents</a:t>
            </a:r>
            <a:endParaRPr sz="15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Homeless or at risk of homelessness</a:t>
            </a:r>
            <a:endParaRPr sz="1500"/>
          </a:p>
          <a:p>
            <a:pPr marL="628650" lvl="1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◆"/>
            </a:pPr>
            <a:r>
              <a:rPr lang="en" sz="1500"/>
              <a:t>Veteran or active duty </a:t>
            </a:r>
            <a:endParaRPr sz="1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1"/>
          <p:cNvSpPr txBox="1">
            <a:spLocks noGrp="1"/>
          </p:cNvSpPr>
          <p:nvPr>
            <p:ph type="title"/>
          </p:nvPr>
        </p:nvSpPr>
        <p:spPr>
          <a:xfrm>
            <a:off x="918425" y="445025"/>
            <a:ext cx="73152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Avoid Frequent Aid App Errors</a:t>
            </a:r>
            <a:endParaRPr/>
          </a:p>
        </p:txBody>
      </p:sp>
      <p:sp>
        <p:nvSpPr>
          <p:cNvPr id="355" name="Google Shape;355;p61"/>
          <p:cNvSpPr txBox="1">
            <a:spLocks noGrp="1"/>
          </p:cNvSpPr>
          <p:nvPr>
            <p:ph type="body" idx="1"/>
          </p:nvPr>
        </p:nvSpPr>
        <p:spPr>
          <a:xfrm>
            <a:off x="918425" y="1254725"/>
            <a:ext cx="7315200" cy="28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Incorrect U-M school code (be sure to select the UM-Ann Arbor school code: </a:t>
            </a:r>
            <a:r>
              <a:rPr lang="en" sz="2018">
                <a:latin typeface="Open Sans SemiBold"/>
                <a:ea typeface="Open Sans SemiBold"/>
                <a:cs typeface="Open Sans SemiBold"/>
                <a:sym typeface="Open Sans SemiBold"/>
              </a:rPr>
              <a:t>002325 </a:t>
            </a:r>
            <a:r>
              <a:rPr lang="en" sz="2018"/>
              <a:t>on the FAFSA and </a:t>
            </a:r>
            <a:r>
              <a:rPr lang="en" sz="2018">
                <a:latin typeface="Open Sans SemiBold"/>
                <a:ea typeface="Open Sans SemiBold"/>
                <a:cs typeface="Open Sans SemiBold"/>
                <a:sym typeface="Open Sans SemiBold"/>
              </a:rPr>
              <a:t>1839 </a:t>
            </a:r>
            <a:r>
              <a:rPr lang="en" sz="2018"/>
              <a:t>on the CSS Profile)</a:t>
            </a:r>
            <a:endParaRPr sz="2018"/>
          </a:p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Social Security numbers</a:t>
            </a:r>
            <a:endParaRPr sz="2018"/>
          </a:p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Divorced/remarried parental information</a:t>
            </a:r>
            <a:endParaRPr sz="2018"/>
          </a:p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Student/parent income</a:t>
            </a:r>
            <a:endParaRPr sz="2018"/>
          </a:p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Real estate &amp; investment net worth</a:t>
            </a:r>
            <a:endParaRPr sz="2018"/>
          </a:p>
          <a:p>
            <a:pPr marL="457200" lvl="0" indent="-344021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1818"/>
              <a:buChar char="➔"/>
            </a:pPr>
            <a:r>
              <a:rPr lang="en" sz="2018"/>
              <a:t>Work-Study preferences</a:t>
            </a:r>
            <a:endParaRPr sz="2018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2"/>
          <p:cNvSpPr txBox="1">
            <a:spLocks noGrp="1"/>
          </p:cNvSpPr>
          <p:nvPr>
            <p:ph type="title"/>
          </p:nvPr>
        </p:nvSpPr>
        <p:spPr>
          <a:xfrm>
            <a:off x="926475" y="404743"/>
            <a:ext cx="72912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Your Aid: Next Steps</a:t>
            </a:r>
            <a:endParaRPr/>
          </a:p>
        </p:txBody>
      </p:sp>
      <p:sp>
        <p:nvSpPr>
          <p:cNvPr id="361" name="Google Shape;361;p62"/>
          <p:cNvSpPr txBox="1">
            <a:spLocks noGrp="1"/>
          </p:cNvSpPr>
          <p:nvPr>
            <p:ph type="body" idx="1"/>
          </p:nvPr>
        </p:nvSpPr>
        <p:spPr>
          <a:xfrm>
            <a:off x="926475" y="1127899"/>
            <a:ext cx="7291200" cy="30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7500" lnSpcReduction="20000"/>
          </a:bodyPr>
          <a:lstStyle/>
          <a:p>
            <a:pPr marL="457200" lvl="0" indent="-341789" algn="l" rtl="0"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ct val="100000"/>
              <a:buFont typeface="Open Sans Medium"/>
              <a:buAutoNum type="arabicPeriod"/>
            </a:pPr>
            <a:r>
              <a:rPr lang="en" sz="2300">
                <a:latin typeface="Open Sans Medium"/>
                <a:ea typeface="Open Sans Medium"/>
                <a:cs typeface="Open Sans Medium"/>
                <a:sym typeface="Open Sans Medium"/>
              </a:rPr>
              <a:t>Confirm all aid application information is correct and make necessary corrections</a:t>
            </a:r>
            <a:endParaRPr sz="2300"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41789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ct val="100000"/>
              <a:buFont typeface="Open Sans Medium"/>
              <a:buAutoNum type="arabicPeriod"/>
            </a:pPr>
            <a:r>
              <a:rPr lang="en" sz="2300">
                <a:latin typeface="Open Sans Medium"/>
                <a:ea typeface="Open Sans Medium"/>
                <a:cs typeface="Open Sans Medium"/>
                <a:sym typeface="Open Sans Medium"/>
              </a:rPr>
              <a:t>Complete institutional forms</a:t>
            </a:r>
            <a:endParaRPr sz="2300"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914400" lvl="1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CSS Profile (if not already completed)</a:t>
            </a:r>
            <a:endParaRPr/>
          </a:p>
          <a:p>
            <a:pPr marL="914400" lvl="1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Scholarship applications</a:t>
            </a:r>
            <a:endParaRPr/>
          </a:p>
          <a:p>
            <a:pPr marL="914400" lvl="1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Additional documentation, if requested by the aid office (federal tax transcripts, W-2s)</a:t>
            </a:r>
            <a:endParaRPr/>
          </a:p>
          <a:p>
            <a:pPr marL="457200" lvl="0" indent="-341789" algn="l" rtl="0"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ct val="100000"/>
              <a:buFont typeface="Open Sans Medium"/>
              <a:buAutoNum type="arabicPeriod"/>
            </a:pPr>
            <a:r>
              <a:rPr lang="en" sz="2300">
                <a:latin typeface="Open Sans Medium"/>
                <a:ea typeface="Open Sans Medium"/>
                <a:cs typeface="Open Sans Medium"/>
                <a:sym typeface="Open Sans Medium"/>
              </a:rPr>
              <a:t>Aid offers will be sent within a few weeks of admission if you submitted aid applications by their deadline</a:t>
            </a:r>
            <a:endParaRPr sz="2300"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914400" lvl="1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Official vs. Estimate Offer: Estimated notices are based on initial calculated need and not binding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3"/>
          <p:cNvSpPr txBox="1">
            <a:spLocks noGrp="1"/>
          </p:cNvSpPr>
          <p:nvPr>
            <p:ph type="title"/>
          </p:nvPr>
        </p:nvSpPr>
        <p:spPr>
          <a:xfrm>
            <a:off x="462325" y="445025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Your Aid: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Special Circumstances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8" name="Google Shape;368;p63"/>
          <p:cNvSpPr txBox="1">
            <a:spLocks noGrp="1"/>
          </p:cNvSpPr>
          <p:nvPr>
            <p:ph type="body" idx="1"/>
          </p:nvPr>
        </p:nvSpPr>
        <p:spPr>
          <a:xfrm>
            <a:off x="462325" y="1213150"/>
            <a:ext cx="82179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Send explanation to </a:t>
            </a: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each </a:t>
            </a:r>
            <a:r>
              <a:rPr lang="en" sz="2000"/>
              <a:t>financial aid office</a:t>
            </a:r>
            <a:endParaRPr sz="20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Ex: change in employment, death, marital status, one-time significant benefit, large out-of-pocket medical expenses, etc.</a:t>
            </a:r>
            <a:endParaRPr sz="180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000"/>
              <a:buChar char="●"/>
            </a:pPr>
            <a:r>
              <a:rPr lang="en" sz="2000"/>
              <a:t>Be prepared to provide supporting documentation of circumstances.</a:t>
            </a:r>
            <a:endParaRPr sz="20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74C"/>
              </a:buClr>
              <a:buSzPts val="2400"/>
              <a:buChar char="●"/>
            </a:pPr>
            <a:r>
              <a:rPr lang="en" sz="2000"/>
              <a:t>All special circumstances will be reviewed within three weeks of submission, and a FINAL decision will be made*</a:t>
            </a:r>
            <a:r>
              <a:rPr lang="en"/>
              <a:t> </a:t>
            </a:r>
            <a:endParaRPr/>
          </a:p>
          <a:p>
            <a:pPr marL="457200" marR="78971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100"/>
              <a:buNone/>
            </a:pPr>
            <a:r>
              <a:rPr lang="en" sz="1600">
                <a:latin typeface="Open Sans Light"/>
                <a:ea typeface="Open Sans Light"/>
                <a:cs typeface="Open Sans Light"/>
                <a:sym typeface="Open Sans Light"/>
              </a:rPr>
              <a:t>Note: If you have an unusual circumstance where parental data cannot be provided on the FAFSA, contact the Office of Financial Aid about your options.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69" name="Google Shape;369;p63"/>
          <p:cNvSpPr/>
          <p:nvPr/>
        </p:nvSpPr>
        <p:spPr>
          <a:xfrm>
            <a:off x="462325" y="4386471"/>
            <a:ext cx="55719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i="0" u="none" strike="noStrike" cap="none">
                <a:solidFill>
                  <a:srgbClr val="FFCB05"/>
                </a:solidFill>
                <a:latin typeface="Open Sans"/>
                <a:ea typeface="Open Sans"/>
                <a:cs typeface="Open Sans"/>
                <a:sym typeface="Open Sans"/>
              </a:rPr>
              <a:t>*Appeal decisions are final and cannot be appealed to the U.S. Department of Education.</a:t>
            </a:r>
            <a:endParaRPr sz="700" i="0" u="none" strike="noStrike" cap="none">
              <a:solidFill>
                <a:srgbClr val="FFCB0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4"/>
          <p:cNvSpPr txBox="1">
            <a:spLocks noGrp="1"/>
          </p:cNvSpPr>
          <p:nvPr>
            <p:ph type="title"/>
          </p:nvPr>
        </p:nvSpPr>
        <p:spPr>
          <a:xfrm>
            <a:off x="462325" y="404743"/>
            <a:ext cx="82179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Tips for Students and Families</a:t>
            </a:r>
            <a:endParaRPr/>
          </a:p>
        </p:txBody>
      </p:sp>
      <p:sp>
        <p:nvSpPr>
          <p:cNvPr id="375" name="Google Shape;375;p64"/>
          <p:cNvSpPr txBox="1">
            <a:spLocks noGrp="1"/>
          </p:cNvSpPr>
          <p:nvPr>
            <p:ph type="body" idx="1"/>
          </p:nvPr>
        </p:nvSpPr>
        <p:spPr>
          <a:xfrm>
            <a:off x="3464225" y="1254725"/>
            <a:ext cx="5059500" cy="27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342900" lvl="0" indent="-27844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Consider payment plans</a:t>
            </a:r>
            <a:endParaRPr/>
          </a:p>
          <a:p>
            <a:pPr marL="342900" lvl="0" indent="-27844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Know before you Go Blue!</a:t>
            </a:r>
            <a:endParaRPr/>
          </a:p>
          <a:p>
            <a:pPr marL="342900" lvl="0" indent="-27844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Satisfactory Academic Progress</a:t>
            </a:r>
            <a:endParaRPr/>
          </a:p>
          <a:p>
            <a:pPr marL="342900" lvl="0" indent="-27844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Apply for scholarships every year</a:t>
            </a:r>
            <a:endParaRPr/>
          </a:p>
          <a:p>
            <a:pPr marL="342900" lvl="0" indent="-27844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Meet all deadlines</a:t>
            </a:r>
            <a:endParaRPr/>
          </a:p>
          <a:p>
            <a:pPr marL="685800" lvl="1" indent="-24066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70000"/>
              <a:buChar char="○"/>
            </a:pPr>
            <a:r>
              <a:rPr lang="en"/>
              <a:t>Check and respond to your email </a:t>
            </a:r>
            <a:endParaRPr/>
          </a:p>
          <a:p>
            <a:pPr marL="685800" lvl="1" indent="-24066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70000"/>
              <a:buChar char="○"/>
            </a:pPr>
            <a:r>
              <a:rPr lang="en"/>
              <a:t>Check and respond promptly to requests</a:t>
            </a:r>
            <a:endParaRPr/>
          </a:p>
          <a:p>
            <a:pPr marL="342900" lvl="0" indent="-27844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74C"/>
              </a:buClr>
              <a:buSzPct val="87500"/>
              <a:buChar char="●"/>
            </a:pPr>
            <a:r>
              <a:rPr lang="en"/>
              <a:t>Problems/issues</a:t>
            </a:r>
            <a:endParaRPr/>
          </a:p>
          <a:p>
            <a:pPr marL="685800" lvl="1" indent="-24066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ct val="70000"/>
              <a:buChar char="○"/>
            </a:pPr>
            <a:r>
              <a:rPr lang="en"/>
              <a:t>Talk to the experts on campus</a:t>
            </a:r>
            <a:endParaRPr/>
          </a:p>
        </p:txBody>
      </p:sp>
      <p:pic>
        <p:nvPicPr>
          <p:cNvPr id="376" name="Google Shape;376;p64" descr="Photo University of Michigan students in dorm room (credit M-Common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850" y="1157850"/>
            <a:ext cx="2320226" cy="282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5"/>
          <p:cNvSpPr txBox="1">
            <a:spLocks noGrp="1"/>
          </p:cNvSpPr>
          <p:nvPr>
            <p:ph type="title"/>
          </p:nvPr>
        </p:nvSpPr>
        <p:spPr>
          <a:xfrm>
            <a:off x="254650" y="535875"/>
            <a:ext cx="54114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82" name="Google Shape;382;p65"/>
          <p:cNvSpPr txBox="1">
            <a:spLocks noGrp="1"/>
          </p:cNvSpPr>
          <p:nvPr>
            <p:ph type="body" idx="1"/>
          </p:nvPr>
        </p:nvSpPr>
        <p:spPr>
          <a:xfrm>
            <a:off x="2206127" y="1254725"/>
            <a:ext cx="3459900" cy="24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>
                <a:latin typeface="Open Sans SemiBold"/>
                <a:ea typeface="Open Sans SemiBold"/>
                <a:cs typeface="Open Sans SemiBold"/>
                <a:sym typeface="Open Sans SemiBold"/>
              </a:rPr>
              <a:t>Office of Financial Aid</a:t>
            </a: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1800" b="0"/>
              <a:t>515 E. Jefferson St.</a:t>
            </a:r>
            <a:br>
              <a:rPr lang="en" sz="1800" b="0"/>
            </a:br>
            <a:r>
              <a:rPr lang="en" sz="1800" b="0"/>
              <a:t>Ann Arbor, MI 48109-1316</a:t>
            </a:r>
            <a:endParaRPr sz="18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1800" b="0" u="sng">
                <a:solidFill>
                  <a:schemeClr val="hlink"/>
                </a:solidFill>
                <a:hlinkClick r:id="rId3"/>
              </a:rPr>
              <a:t>finaid.umich.edu</a:t>
            </a:r>
            <a:endParaRPr sz="2000" b="0"/>
          </a:p>
          <a:p>
            <a:pPr marL="0" lvl="0" indent="0" algn="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2000">
                <a:latin typeface="Open Sans SemiBold"/>
                <a:ea typeface="Open Sans SemiBold"/>
                <a:cs typeface="Open Sans SemiBold"/>
                <a:sym typeface="Open Sans SemiBold"/>
              </a:rPr>
              <a:t>Outreach Unit</a:t>
            </a:r>
            <a:endParaRPr sz="20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5"/>
              </a:buClr>
              <a:buSzPts val="2100"/>
              <a:buFont typeface="Noto Sans Symbols"/>
              <a:buNone/>
            </a:pPr>
            <a:r>
              <a:rPr lang="en" sz="1800" b="0" u="sng">
                <a:solidFill>
                  <a:schemeClr val="hlink"/>
                </a:solidFill>
                <a:hlinkClick r:id="rId4"/>
              </a:rPr>
              <a:t>ofa-outreach@umich.edu</a:t>
            </a:r>
            <a:endParaRPr sz="1800"/>
          </a:p>
        </p:txBody>
      </p:sp>
      <p:pic>
        <p:nvPicPr>
          <p:cNvPr id="383" name="Google Shape;383;p65" descr="https://finaid.umich.edu/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650" y="1671100"/>
            <a:ext cx="1995624" cy="199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65" descr="Photo University of Michigan Student Activities Building (credit M-Commons)"/>
          <p:cNvPicPr preferRelativeResize="0"/>
          <p:nvPr/>
        </p:nvPicPr>
        <p:blipFill rotWithShape="1">
          <a:blip r:embed="rId6">
            <a:alphaModFix/>
          </a:blip>
          <a:srcRect l="39760" r="21453" b="40402"/>
          <a:stretch/>
        </p:blipFill>
        <p:spPr>
          <a:xfrm>
            <a:off x="5953675" y="361675"/>
            <a:ext cx="2868052" cy="330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1731</Words>
  <Application>Microsoft Office PowerPoint</Application>
  <PresentationFormat>On-screen Show (16:9)</PresentationFormat>
  <Paragraphs>272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51" baseType="lpstr">
      <vt:lpstr>Days One</vt:lpstr>
      <vt:lpstr>Arial</vt:lpstr>
      <vt:lpstr>Open Sans Light</vt:lpstr>
      <vt:lpstr>Open Sans Medium</vt:lpstr>
      <vt:lpstr>Libre Franklin</vt:lpstr>
      <vt:lpstr>Montserrat Medium</vt:lpstr>
      <vt:lpstr>Montserrat</vt:lpstr>
      <vt:lpstr>Calibri</vt:lpstr>
      <vt:lpstr>Open Sans</vt:lpstr>
      <vt:lpstr>Noto Sans Symbols</vt:lpstr>
      <vt:lpstr>Open Sans SemiBold</vt:lpstr>
      <vt:lpstr>Georama</vt:lpstr>
      <vt:lpstr>DM Sans</vt:lpstr>
      <vt:lpstr>Montserrat SemiBold</vt:lpstr>
      <vt:lpstr>DM Sans SemiBold</vt:lpstr>
      <vt:lpstr>Albert Sans</vt:lpstr>
      <vt:lpstr>Simple Light</vt:lpstr>
      <vt:lpstr>Simple Light</vt:lpstr>
      <vt:lpstr>Financial Aid 101</vt:lpstr>
      <vt:lpstr>Discussion Topics</vt:lpstr>
      <vt:lpstr>What Is Financial Aid?</vt:lpstr>
      <vt:lpstr>Financial Aid Is Not:</vt:lpstr>
      <vt:lpstr>College Costs</vt:lpstr>
      <vt:lpstr>A Note About Tuition</vt:lpstr>
      <vt:lpstr>College Costs:  U-M Cost of Attendance</vt:lpstr>
      <vt:lpstr>College Costs &amp; Planning Tools</vt:lpstr>
      <vt:lpstr>More Planning Tools</vt:lpstr>
      <vt:lpstr>Financial Aid Eligibility</vt:lpstr>
      <vt:lpstr>Calculating Financial Need</vt:lpstr>
      <vt:lpstr>Types of Financial Aid</vt:lpstr>
      <vt:lpstr>Free Money (or, Gift Aid)</vt:lpstr>
      <vt:lpstr>Explore Scholarships</vt:lpstr>
      <vt:lpstr>Watch For Scholarship Scams</vt:lpstr>
      <vt:lpstr>Understand Your Scholarship</vt:lpstr>
      <vt:lpstr>Go Blue Guarantee</vt:lpstr>
      <vt:lpstr>Earned Money (or, Work-Study)</vt:lpstr>
      <vt:lpstr>Borrowed Money (or, Loans)</vt:lpstr>
      <vt:lpstr>Applying for Financial Aid</vt:lpstr>
      <vt:lpstr>Completing Your Aid Applications: Where</vt:lpstr>
      <vt:lpstr>Completing Your Aid Applications: When</vt:lpstr>
      <vt:lpstr>Completing Your Aid Applications: How</vt:lpstr>
      <vt:lpstr>Completing Your Aid Applications: Why</vt:lpstr>
      <vt:lpstr>Completing Your Aid Applications: What</vt:lpstr>
      <vt:lpstr>Completing Your Aid Applications: Who</vt:lpstr>
      <vt:lpstr>Completing Your Aid Applications: CSS Profile Households A and B</vt:lpstr>
      <vt:lpstr>Dependent vs. Independent</vt:lpstr>
      <vt:lpstr>Avoid Frequent Aid App Errors</vt:lpstr>
      <vt:lpstr>Your Aid: Next Steps</vt:lpstr>
      <vt:lpstr>Your Aid: Special Circumstances</vt:lpstr>
      <vt:lpstr>Tips for Students and Families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Myny, Shannon</dc:creator>
  <cp:lastModifiedBy>Myny, Shannon</cp:lastModifiedBy>
  <cp:revision>1</cp:revision>
  <dcterms:modified xsi:type="dcterms:W3CDTF">2026-10-09T10:48:06Z</dcterms:modified>
</cp:coreProperties>
</file>